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676" r:id="rId3"/>
    <p:sldId id="798" r:id="rId4"/>
    <p:sldId id="346" r:id="rId5"/>
    <p:sldId id="679" r:id="rId6"/>
    <p:sldId id="677" r:id="rId7"/>
    <p:sldId id="753" r:id="rId8"/>
    <p:sldId id="666" r:id="rId9"/>
    <p:sldId id="754" r:id="rId10"/>
    <p:sldId id="680" r:id="rId11"/>
    <p:sldId id="768" r:id="rId12"/>
    <p:sldId id="389" r:id="rId13"/>
    <p:sldId id="279" r:id="rId14"/>
    <p:sldId id="752" r:id="rId15"/>
    <p:sldId id="399" r:id="rId16"/>
    <p:sldId id="755" r:id="rId17"/>
    <p:sldId id="695" r:id="rId18"/>
    <p:sldId id="696" r:id="rId19"/>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CDBD"/>
    <a:srgbClr val="35A1B8"/>
    <a:srgbClr val="15B98D"/>
    <a:srgbClr val="15C04F"/>
    <a:srgbClr val="017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snapToObjects="1">
      <p:cViewPr varScale="1">
        <p:scale>
          <a:sx n="119" d="100"/>
          <a:sy n="119" d="100"/>
        </p:scale>
        <p:origin x="2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86C19-6FFF-924E-8CF7-14FB85E3BF01}" type="doc">
      <dgm:prSet loTypeId="urn:microsoft.com/office/officeart/2009/3/layout/StepUpProcess" loCatId="" qsTypeId="urn:microsoft.com/office/officeart/2005/8/quickstyle/simple4" qsCatId="simple" csTypeId="urn:microsoft.com/office/officeart/2005/8/colors/accent1_2" csCatId="accent1" phldr="1"/>
      <dgm:spPr/>
      <dgm:t>
        <a:bodyPr/>
        <a:lstStyle/>
        <a:p>
          <a:endParaRPr lang="en-GB"/>
        </a:p>
      </dgm:t>
    </dgm:pt>
    <dgm:pt modelId="{BC9F4A2A-0C66-6543-8F62-C3D1F74042D3}">
      <dgm:prSet phldrT="[Text]"/>
      <dgm:spPr/>
      <dgm:t>
        <a:bodyPr/>
        <a:lstStyle/>
        <a:p>
          <a:r>
            <a:rPr lang="en-GB" dirty="0" err="1">
              <a:solidFill>
                <a:schemeClr val="tx1"/>
              </a:solidFill>
              <a:latin typeface="+mn-lt"/>
              <a:ea typeface="Arial" charset="0"/>
              <a:cs typeface="Arial" charset="0"/>
            </a:rPr>
            <a:t>Akut</a:t>
          </a:r>
          <a:r>
            <a:rPr lang="en-GB" dirty="0">
              <a:solidFill>
                <a:schemeClr val="tx1"/>
              </a:solidFill>
              <a:latin typeface="+mn-lt"/>
              <a:ea typeface="Arial" charset="0"/>
              <a:cs typeface="Arial" charset="0"/>
            </a:rPr>
            <a:t> stress - Performance</a:t>
          </a:r>
        </a:p>
      </dgm:t>
    </dgm:pt>
    <dgm:pt modelId="{E9EC473D-6C57-0F47-A4F6-774A7120437E}" type="parTrans" cxnId="{CDB63412-CB18-5743-A8C3-EF472D65B63F}">
      <dgm:prSet/>
      <dgm:spPr/>
      <dgm:t>
        <a:bodyPr/>
        <a:lstStyle/>
        <a:p>
          <a:endParaRPr lang="en-GB"/>
        </a:p>
      </dgm:t>
    </dgm:pt>
    <dgm:pt modelId="{65CF775F-B943-9D48-BD51-F800CA815924}" type="sibTrans" cxnId="{CDB63412-CB18-5743-A8C3-EF472D65B63F}">
      <dgm:prSet/>
      <dgm:spPr/>
      <dgm:t>
        <a:bodyPr/>
        <a:lstStyle/>
        <a:p>
          <a:endParaRPr lang="en-GB"/>
        </a:p>
      </dgm:t>
    </dgm:pt>
    <dgm:pt modelId="{F850F678-FD54-A04D-B1CA-D6A14B162488}">
      <dgm:prSet phldrT="[Text]"/>
      <dgm:spPr/>
      <dgm:t>
        <a:bodyPr/>
        <a:lstStyle/>
        <a:p>
          <a:r>
            <a:rPr lang="en-GB" dirty="0" err="1">
              <a:solidFill>
                <a:schemeClr val="tx1"/>
              </a:solidFill>
              <a:latin typeface="+mn-lt"/>
              <a:ea typeface="Arial" charset="0"/>
              <a:cs typeface="Arial" charset="0"/>
            </a:rPr>
            <a:t>Svær</a:t>
          </a:r>
          <a:r>
            <a:rPr lang="en-GB" dirty="0">
              <a:solidFill>
                <a:schemeClr val="tx1"/>
              </a:solidFill>
              <a:latin typeface="+mn-lt"/>
              <a:ea typeface="Arial" charset="0"/>
              <a:cs typeface="Arial" charset="0"/>
            </a:rPr>
            <a:t> stress</a:t>
          </a:r>
        </a:p>
      </dgm:t>
    </dgm:pt>
    <dgm:pt modelId="{6B46BB2D-30DB-7E45-B429-9204040AD25F}" type="parTrans" cxnId="{9F01859B-87FE-E847-8C53-2C17EF390AD1}">
      <dgm:prSet/>
      <dgm:spPr/>
      <dgm:t>
        <a:bodyPr/>
        <a:lstStyle/>
        <a:p>
          <a:endParaRPr lang="en-GB"/>
        </a:p>
      </dgm:t>
    </dgm:pt>
    <dgm:pt modelId="{B795E2F9-8A62-C540-B73C-B32A10AA4919}" type="sibTrans" cxnId="{9F01859B-87FE-E847-8C53-2C17EF390AD1}">
      <dgm:prSet/>
      <dgm:spPr/>
      <dgm:t>
        <a:bodyPr/>
        <a:lstStyle/>
        <a:p>
          <a:endParaRPr lang="en-GB"/>
        </a:p>
      </dgm:t>
    </dgm:pt>
    <dgm:pt modelId="{3BD8F41C-0933-7A4C-A7FC-2F8B4D09BD73}">
      <dgm:prSet phldrT="[Text]"/>
      <dgm:spPr/>
      <dgm:t>
        <a:bodyPr/>
        <a:lstStyle/>
        <a:p>
          <a:r>
            <a:rPr lang="en-GB" dirty="0" err="1">
              <a:solidFill>
                <a:schemeClr val="tx1"/>
              </a:solidFill>
              <a:latin typeface="+mn-lt"/>
              <a:ea typeface="Arial" charset="0"/>
              <a:cs typeface="Arial" charset="0"/>
            </a:rPr>
            <a:t>Kollaps</a:t>
          </a:r>
          <a:r>
            <a:rPr lang="en-GB" dirty="0">
              <a:solidFill>
                <a:schemeClr val="tx1"/>
              </a:solidFill>
              <a:latin typeface="+mn-lt"/>
              <a:ea typeface="Arial" charset="0"/>
              <a:cs typeface="Arial" charset="0"/>
            </a:rPr>
            <a:t>  -</a:t>
          </a:r>
          <a:r>
            <a:rPr lang="en-GB" dirty="0" err="1">
              <a:solidFill>
                <a:schemeClr val="tx1"/>
              </a:solidFill>
              <a:latin typeface="+mn-lt"/>
              <a:ea typeface="Arial" charset="0"/>
              <a:cs typeface="Arial" charset="0"/>
            </a:rPr>
            <a:t>Livsfarlig</a:t>
          </a:r>
          <a:r>
            <a:rPr lang="en-GB" dirty="0">
              <a:solidFill>
                <a:schemeClr val="tx1"/>
              </a:solidFill>
              <a:latin typeface="+mn-lt"/>
              <a:ea typeface="Arial" charset="0"/>
              <a:cs typeface="Arial" charset="0"/>
            </a:rPr>
            <a:t> stress</a:t>
          </a:r>
        </a:p>
      </dgm:t>
    </dgm:pt>
    <dgm:pt modelId="{ED6DB003-8029-8B43-8BD3-409953BA6C7A}" type="parTrans" cxnId="{F771BFDB-B190-A54D-868C-31260A601883}">
      <dgm:prSet/>
      <dgm:spPr/>
      <dgm:t>
        <a:bodyPr/>
        <a:lstStyle/>
        <a:p>
          <a:endParaRPr lang="en-GB"/>
        </a:p>
      </dgm:t>
    </dgm:pt>
    <dgm:pt modelId="{FFF7F1E7-4A75-9A46-8D6F-4812CB157A42}" type="sibTrans" cxnId="{F771BFDB-B190-A54D-868C-31260A601883}">
      <dgm:prSet/>
      <dgm:spPr/>
      <dgm:t>
        <a:bodyPr/>
        <a:lstStyle/>
        <a:p>
          <a:endParaRPr lang="en-GB"/>
        </a:p>
      </dgm:t>
    </dgm:pt>
    <dgm:pt modelId="{8C67C392-E2CA-6A48-9E35-914D07FE1C44}">
      <dgm:prSet/>
      <dgm:spPr/>
      <dgm:t>
        <a:bodyPr/>
        <a:lstStyle/>
        <a:p>
          <a:r>
            <a:rPr lang="en-GB" dirty="0" err="1">
              <a:solidFill>
                <a:schemeClr val="tx1"/>
              </a:solidFill>
              <a:latin typeface="+mn-lt"/>
              <a:ea typeface="Arial" charset="0"/>
              <a:cs typeface="Arial" charset="0"/>
            </a:rPr>
            <a:t>Moderat</a:t>
          </a:r>
          <a:r>
            <a:rPr lang="en-GB" dirty="0">
              <a:solidFill>
                <a:schemeClr val="tx1"/>
              </a:solidFill>
              <a:latin typeface="+mn-lt"/>
              <a:ea typeface="Arial" charset="0"/>
              <a:cs typeface="Arial" charset="0"/>
            </a:rPr>
            <a:t> stress</a:t>
          </a:r>
        </a:p>
      </dgm:t>
    </dgm:pt>
    <dgm:pt modelId="{0A1B5CFD-1BAD-A64B-86E2-1A2DDE805112}" type="parTrans" cxnId="{E47360AD-347F-804B-B964-F9F151FD9D7A}">
      <dgm:prSet/>
      <dgm:spPr/>
      <dgm:t>
        <a:bodyPr/>
        <a:lstStyle/>
        <a:p>
          <a:endParaRPr lang="en-GB"/>
        </a:p>
      </dgm:t>
    </dgm:pt>
    <dgm:pt modelId="{AAB8882F-17D7-8F40-923D-AE9076C71149}" type="sibTrans" cxnId="{E47360AD-347F-804B-B964-F9F151FD9D7A}">
      <dgm:prSet/>
      <dgm:spPr/>
      <dgm:t>
        <a:bodyPr/>
        <a:lstStyle/>
        <a:p>
          <a:endParaRPr lang="en-GB"/>
        </a:p>
      </dgm:t>
    </dgm:pt>
    <dgm:pt modelId="{175A5670-DA12-3945-A0BA-84AA305FC5B9}" type="pres">
      <dgm:prSet presAssocID="{F1186C19-6FFF-924E-8CF7-14FB85E3BF01}" presName="rootnode" presStyleCnt="0">
        <dgm:presLayoutVars>
          <dgm:chMax/>
          <dgm:chPref/>
          <dgm:dir/>
          <dgm:animLvl val="lvl"/>
        </dgm:presLayoutVars>
      </dgm:prSet>
      <dgm:spPr/>
    </dgm:pt>
    <dgm:pt modelId="{2676E44B-0829-604C-B09F-5E8FF3737F81}" type="pres">
      <dgm:prSet presAssocID="{BC9F4A2A-0C66-6543-8F62-C3D1F74042D3}" presName="composite" presStyleCnt="0"/>
      <dgm:spPr/>
    </dgm:pt>
    <dgm:pt modelId="{63C6E01D-732F-864B-9AAE-B62DADAF0064}" type="pres">
      <dgm:prSet presAssocID="{BC9F4A2A-0C66-6543-8F62-C3D1F74042D3}" presName="LShape" presStyleLbl="alignNode1" presStyleIdx="0" presStyleCnt="7"/>
      <dgm:spPr>
        <a:gradFill rotWithShape="0">
          <a:gsLst>
            <a:gs pos="0">
              <a:schemeClr val="accent6"/>
            </a:gs>
            <a:gs pos="0">
              <a:srgbClr val="FFFF00"/>
            </a:gs>
            <a:gs pos="17000">
              <a:srgbClr val="00B050"/>
            </a:gs>
            <a:gs pos="0">
              <a:srgbClr val="00B050"/>
            </a:gs>
          </a:gsLst>
          <a:lin ang="5400000" scaled="0"/>
        </a:gradFill>
      </dgm:spPr>
    </dgm:pt>
    <dgm:pt modelId="{B433019C-88D7-884B-9ABC-5D103E64E425}" type="pres">
      <dgm:prSet presAssocID="{BC9F4A2A-0C66-6543-8F62-C3D1F74042D3}" presName="ParentText" presStyleLbl="revTx" presStyleIdx="0" presStyleCnt="4">
        <dgm:presLayoutVars>
          <dgm:chMax val="0"/>
          <dgm:chPref val="0"/>
          <dgm:bulletEnabled val="1"/>
        </dgm:presLayoutVars>
      </dgm:prSet>
      <dgm:spPr/>
    </dgm:pt>
    <dgm:pt modelId="{E7387EB3-30E4-1A4F-85E7-D1C6C9423EA5}" type="pres">
      <dgm:prSet presAssocID="{BC9F4A2A-0C66-6543-8F62-C3D1F74042D3}" presName="Triangle" presStyleLbl="alignNode1" presStyleIdx="1" presStyleCnt="7"/>
      <dgm:spPr>
        <a:gradFill rotWithShape="0">
          <a:gsLst>
            <a:gs pos="0">
              <a:schemeClr val="accent6"/>
            </a:gs>
            <a:gs pos="0">
              <a:schemeClr val="accent6"/>
            </a:gs>
            <a:gs pos="99000">
              <a:srgbClr val="00B050"/>
            </a:gs>
            <a:gs pos="5000">
              <a:srgbClr val="FFFF00"/>
            </a:gs>
          </a:gsLst>
        </a:gradFill>
      </dgm:spPr>
    </dgm:pt>
    <dgm:pt modelId="{68DF2FDD-F93A-3946-B3B1-C72FB2BF07B3}" type="pres">
      <dgm:prSet presAssocID="{65CF775F-B943-9D48-BD51-F800CA815924}" presName="sibTrans" presStyleCnt="0"/>
      <dgm:spPr/>
    </dgm:pt>
    <dgm:pt modelId="{5529320E-C830-9242-B923-B7F3FD1DF3EF}" type="pres">
      <dgm:prSet presAssocID="{65CF775F-B943-9D48-BD51-F800CA815924}" presName="space" presStyleCnt="0"/>
      <dgm:spPr/>
    </dgm:pt>
    <dgm:pt modelId="{AF5631CA-055F-7346-B864-6FC9199E85ED}" type="pres">
      <dgm:prSet presAssocID="{8C67C392-E2CA-6A48-9E35-914D07FE1C44}" presName="composite" presStyleCnt="0"/>
      <dgm:spPr/>
    </dgm:pt>
    <dgm:pt modelId="{B06258A5-B658-B74D-9C42-196BF7EB45DB}" type="pres">
      <dgm:prSet presAssocID="{8C67C392-E2CA-6A48-9E35-914D07FE1C44}" presName="LShape" presStyleLbl="alignNode1" presStyleIdx="2" presStyleCnt="7"/>
      <dgm:spPr>
        <a:solidFill>
          <a:srgbClr val="FFFF00"/>
        </a:solidFill>
      </dgm:spPr>
    </dgm:pt>
    <dgm:pt modelId="{EAB199FE-131A-7443-894C-8B98C2D3A980}" type="pres">
      <dgm:prSet presAssocID="{8C67C392-E2CA-6A48-9E35-914D07FE1C44}" presName="ParentText" presStyleLbl="revTx" presStyleIdx="1" presStyleCnt="4">
        <dgm:presLayoutVars>
          <dgm:chMax val="0"/>
          <dgm:chPref val="0"/>
          <dgm:bulletEnabled val="1"/>
        </dgm:presLayoutVars>
      </dgm:prSet>
      <dgm:spPr/>
    </dgm:pt>
    <dgm:pt modelId="{8E5E25E8-83A4-C044-B010-A48A8362127D}" type="pres">
      <dgm:prSet presAssocID="{8C67C392-E2CA-6A48-9E35-914D07FE1C44}" presName="Triangle" presStyleLbl="alignNode1" presStyleIdx="3" presStyleCnt="7"/>
      <dgm:spPr>
        <a:gradFill rotWithShape="0">
          <a:gsLst>
            <a:gs pos="6000">
              <a:srgbClr val="FFC000"/>
            </a:gs>
            <a:gs pos="0">
              <a:srgbClr val="FFC000"/>
            </a:gs>
            <a:gs pos="8000">
              <a:srgbClr val="FFC000"/>
            </a:gs>
            <a:gs pos="100000">
              <a:srgbClr val="FFFF00"/>
            </a:gs>
          </a:gsLst>
        </a:gradFill>
      </dgm:spPr>
    </dgm:pt>
    <dgm:pt modelId="{E490AB43-48A7-1C4E-834E-ABE4378CD190}" type="pres">
      <dgm:prSet presAssocID="{AAB8882F-17D7-8F40-923D-AE9076C71149}" presName="sibTrans" presStyleCnt="0"/>
      <dgm:spPr/>
    </dgm:pt>
    <dgm:pt modelId="{441FFC94-B117-F149-8C67-2AED0652A1C6}" type="pres">
      <dgm:prSet presAssocID="{AAB8882F-17D7-8F40-923D-AE9076C71149}" presName="space" presStyleCnt="0"/>
      <dgm:spPr/>
    </dgm:pt>
    <dgm:pt modelId="{F7D6ED17-2936-BB4C-87CD-7582266CE71F}" type="pres">
      <dgm:prSet presAssocID="{F850F678-FD54-A04D-B1CA-D6A14B162488}" presName="composite" presStyleCnt="0"/>
      <dgm:spPr/>
    </dgm:pt>
    <dgm:pt modelId="{9869DC5E-CED6-0843-93A5-64567C396CF4}" type="pres">
      <dgm:prSet presAssocID="{F850F678-FD54-A04D-B1CA-D6A14B162488}" presName="LShape" presStyleLbl="alignNode1" presStyleIdx="4" presStyleCnt="7"/>
      <dgm:spPr>
        <a:solidFill>
          <a:srgbClr val="FFC000"/>
        </a:solidFill>
      </dgm:spPr>
    </dgm:pt>
    <dgm:pt modelId="{A8F50E36-901D-0343-B71C-5B7522BC480C}" type="pres">
      <dgm:prSet presAssocID="{F850F678-FD54-A04D-B1CA-D6A14B162488}" presName="ParentText" presStyleLbl="revTx" presStyleIdx="2" presStyleCnt="4">
        <dgm:presLayoutVars>
          <dgm:chMax val="0"/>
          <dgm:chPref val="0"/>
          <dgm:bulletEnabled val="1"/>
        </dgm:presLayoutVars>
      </dgm:prSet>
      <dgm:spPr/>
    </dgm:pt>
    <dgm:pt modelId="{D9B90D74-583E-E341-B057-900DB195AAD9}" type="pres">
      <dgm:prSet presAssocID="{F850F678-FD54-A04D-B1CA-D6A14B162488}" presName="Triangle" presStyleLbl="alignNode1" presStyleIdx="5" presStyleCnt="7"/>
      <dgm:spPr>
        <a:gradFill rotWithShape="0">
          <a:gsLst>
            <a:gs pos="0">
              <a:schemeClr val="accent1">
                <a:hueOff val="0"/>
                <a:satOff val="0"/>
                <a:lumOff val="0"/>
                <a:alphaOff val="0"/>
                <a:satMod val="103000"/>
                <a:lumMod val="102000"/>
                <a:tint val="94000"/>
              </a:schemeClr>
            </a:gs>
            <a:gs pos="2000">
              <a:srgbClr val="FF0000"/>
            </a:gs>
            <a:gs pos="100000">
              <a:srgbClr val="FFC000"/>
            </a:gs>
          </a:gsLst>
        </a:gradFill>
      </dgm:spPr>
    </dgm:pt>
    <dgm:pt modelId="{04888AF6-8AB4-234F-8777-8B001FF466ED}" type="pres">
      <dgm:prSet presAssocID="{B795E2F9-8A62-C540-B73C-B32A10AA4919}" presName="sibTrans" presStyleCnt="0"/>
      <dgm:spPr/>
    </dgm:pt>
    <dgm:pt modelId="{3AFE45AE-3FCF-B34F-88DA-A34DB432E011}" type="pres">
      <dgm:prSet presAssocID="{B795E2F9-8A62-C540-B73C-B32A10AA4919}" presName="space" presStyleCnt="0"/>
      <dgm:spPr/>
    </dgm:pt>
    <dgm:pt modelId="{C2A2DFCB-0035-4B4E-ADE1-FB610E2001A3}" type="pres">
      <dgm:prSet presAssocID="{3BD8F41C-0933-7A4C-A7FC-2F8B4D09BD73}" presName="composite" presStyleCnt="0"/>
      <dgm:spPr/>
    </dgm:pt>
    <dgm:pt modelId="{9A130D23-A9C5-B942-9D60-690DB1645597}" type="pres">
      <dgm:prSet presAssocID="{3BD8F41C-0933-7A4C-A7FC-2F8B4D09BD73}" presName="LShape" presStyleLbl="alignNode1" presStyleIdx="6" presStyleCnt="7"/>
      <dgm:spPr>
        <a:solidFill>
          <a:srgbClr val="FF0000"/>
        </a:solidFill>
      </dgm:spPr>
    </dgm:pt>
    <dgm:pt modelId="{75D5355F-5393-7845-B8B8-0BC213928E84}" type="pres">
      <dgm:prSet presAssocID="{3BD8F41C-0933-7A4C-A7FC-2F8B4D09BD73}" presName="ParentText" presStyleLbl="revTx" presStyleIdx="3" presStyleCnt="4">
        <dgm:presLayoutVars>
          <dgm:chMax val="0"/>
          <dgm:chPref val="0"/>
          <dgm:bulletEnabled val="1"/>
        </dgm:presLayoutVars>
      </dgm:prSet>
      <dgm:spPr/>
    </dgm:pt>
  </dgm:ptLst>
  <dgm:cxnLst>
    <dgm:cxn modelId="{CDB63412-CB18-5743-A8C3-EF472D65B63F}" srcId="{F1186C19-6FFF-924E-8CF7-14FB85E3BF01}" destId="{BC9F4A2A-0C66-6543-8F62-C3D1F74042D3}" srcOrd="0" destOrd="0" parTransId="{E9EC473D-6C57-0F47-A4F6-774A7120437E}" sibTransId="{65CF775F-B943-9D48-BD51-F800CA815924}"/>
    <dgm:cxn modelId="{2E0BDE44-2499-C64F-AD97-71F5638DDECB}" type="presOf" srcId="{8C67C392-E2CA-6A48-9E35-914D07FE1C44}" destId="{EAB199FE-131A-7443-894C-8B98C2D3A980}" srcOrd="0" destOrd="0" presId="urn:microsoft.com/office/officeart/2009/3/layout/StepUpProcess"/>
    <dgm:cxn modelId="{6146F549-30B5-4F43-81D5-FF89D026565E}" type="presOf" srcId="{F850F678-FD54-A04D-B1CA-D6A14B162488}" destId="{A8F50E36-901D-0343-B71C-5B7522BC480C}" srcOrd="0" destOrd="0" presId="urn:microsoft.com/office/officeart/2009/3/layout/StepUpProcess"/>
    <dgm:cxn modelId="{9F01859B-87FE-E847-8C53-2C17EF390AD1}" srcId="{F1186C19-6FFF-924E-8CF7-14FB85E3BF01}" destId="{F850F678-FD54-A04D-B1CA-D6A14B162488}" srcOrd="2" destOrd="0" parTransId="{6B46BB2D-30DB-7E45-B429-9204040AD25F}" sibTransId="{B795E2F9-8A62-C540-B73C-B32A10AA4919}"/>
    <dgm:cxn modelId="{E47360AD-347F-804B-B964-F9F151FD9D7A}" srcId="{F1186C19-6FFF-924E-8CF7-14FB85E3BF01}" destId="{8C67C392-E2CA-6A48-9E35-914D07FE1C44}" srcOrd="1" destOrd="0" parTransId="{0A1B5CFD-1BAD-A64B-86E2-1A2DDE805112}" sibTransId="{AAB8882F-17D7-8F40-923D-AE9076C71149}"/>
    <dgm:cxn modelId="{4B75A4C2-0E8D-DA4D-B08A-68813A52B021}" type="presOf" srcId="{F1186C19-6FFF-924E-8CF7-14FB85E3BF01}" destId="{175A5670-DA12-3945-A0BA-84AA305FC5B9}" srcOrd="0" destOrd="0" presId="urn:microsoft.com/office/officeart/2009/3/layout/StepUpProcess"/>
    <dgm:cxn modelId="{16108BC3-10B8-9846-9134-AC055C4F05F1}" type="presOf" srcId="{3BD8F41C-0933-7A4C-A7FC-2F8B4D09BD73}" destId="{75D5355F-5393-7845-B8B8-0BC213928E84}" srcOrd="0" destOrd="0" presId="urn:microsoft.com/office/officeart/2009/3/layout/StepUpProcess"/>
    <dgm:cxn modelId="{F771BFDB-B190-A54D-868C-31260A601883}" srcId="{F1186C19-6FFF-924E-8CF7-14FB85E3BF01}" destId="{3BD8F41C-0933-7A4C-A7FC-2F8B4D09BD73}" srcOrd="3" destOrd="0" parTransId="{ED6DB003-8029-8B43-8BD3-409953BA6C7A}" sibTransId="{FFF7F1E7-4A75-9A46-8D6F-4812CB157A42}"/>
    <dgm:cxn modelId="{957846F3-E613-8440-BFC2-8C14650D0D1B}" type="presOf" srcId="{BC9F4A2A-0C66-6543-8F62-C3D1F74042D3}" destId="{B433019C-88D7-884B-9ABC-5D103E64E425}" srcOrd="0" destOrd="0" presId="urn:microsoft.com/office/officeart/2009/3/layout/StepUpProcess"/>
    <dgm:cxn modelId="{4AB62894-7805-7E46-955A-C233460E1A26}" type="presParOf" srcId="{175A5670-DA12-3945-A0BA-84AA305FC5B9}" destId="{2676E44B-0829-604C-B09F-5E8FF3737F81}" srcOrd="0" destOrd="0" presId="urn:microsoft.com/office/officeart/2009/3/layout/StepUpProcess"/>
    <dgm:cxn modelId="{3971FA69-5333-1B44-967D-FEB571F39C45}" type="presParOf" srcId="{2676E44B-0829-604C-B09F-5E8FF3737F81}" destId="{63C6E01D-732F-864B-9AAE-B62DADAF0064}" srcOrd="0" destOrd="0" presId="urn:microsoft.com/office/officeart/2009/3/layout/StepUpProcess"/>
    <dgm:cxn modelId="{96546FA8-89CF-FC41-9102-67542D7521FA}" type="presParOf" srcId="{2676E44B-0829-604C-B09F-5E8FF3737F81}" destId="{B433019C-88D7-884B-9ABC-5D103E64E425}" srcOrd="1" destOrd="0" presId="urn:microsoft.com/office/officeart/2009/3/layout/StepUpProcess"/>
    <dgm:cxn modelId="{B8B76C56-81F6-5845-9F12-94D519455E72}" type="presParOf" srcId="{2676E44B-0829-604C-B09F-5E8FF3737F81}" destId="{E7387EB3-30E4-1A4F-85E7-D1C6C9423EA5}" srcOrd="2" destOrd="0" presId="urn:microsoft.com/office/officeart/2009/3/layout/StepUpProcess"/>
    <dgm:cxn modelId="{D4409E1F-BE49-FC4F-BC42-4F15604C2F28}" type="presParOf" srcId="{175A5670-DA12-3945-A0BA-84AA305FC5B9}" destId="{68DF2FDD-F93A-3946-B3B1-C72FB2BF07B3}" srcOrd="1" destOrd="0" presId="urn:microsoft.com/office/officeart/2009/3/layout/StepUpProcess"/>
    <dgm:cxn modelId="{C63BBEA5-D181-AA4D-9A91-87B17489107F}" type="presParOf" srcId="{68DF2FDD-F93A-3946-B3B1-C72FB2BF07B3}" destId="{5529320E-C830-9242-B923-B7F3FD1DF3EF}" srcOrd="0" destOrd="0" presId="urn:microsoft.com/office/officeart/2009/3/layout/StepUpProcess"/>
    <dgm:cxn modelId="{3BF3DE11-AB3F-5549-9F45-04BF3C7FD654}" type="presParOf" srcId="{175A5670-DA12-3945-A0BA-84AA305FC5B9}" destId="{AF5631CA-055F-7346-B864-6FC9199E85ED}" srcOrd="2" destOrd="0" presId="urn:microsoft.com/office/officeart/2009/3/layout/StepUpProcess"/>
    <dgm:cxn modelId="{6C9C79CF-7742-E641-9DD8-0658D86ACF1F}" type="presParOf" srcId="{AF5631CA-055F-7346-B864-6FC9199E85ED}" destId="{B06258A5-B658-B74D-9C42-196BF7EB45DB}" srcOrd="0" destOrd="0" presId="urn:microsoft.com/office/officeart/2009/3/layout/StepUpProcess"/>
    <dgm:cxn modelId="{1374CFC0-A2FE-3046-A2AD-0046B3FB6693}" type="presParOf" srcId="{AF5631CA-055F-7346-B864-6FC9199E85ED}" destId="{EAB199FE-131A-7443-894C-8B98C2D3A980}" srcOrd="1" destOrd="0" presId="urn:microsoft.com/office/officeart/2009/3/layout/StepUpProcess"/>
    <dgm:cxn modelId="{1529B286-0DB2-FF4B-8BE5-5DBF76580851}" type="presParOf" srcId="{AF5631CA-055F-7346-B864-6FC9199E85ED}" destId="{8E5E25E8-83A4-C044-B010-A48A8362127D}" srcOrd="2" destOrd="0" presId="urn:microsoft.com/office/officeart/2009/3/layout/StepUpProcess"/>
    <dgm:cxn modelId="{960E9838-C885-484A-8172-7BC4E5213715}" type="presParOf" srcId="{175A5670-DA12-3945-A0BA-84AA305FC5B9}" destId="{E490AB43-48A7-1C4E-834E-ABE4378CD190}" srcOrd="3" destOrd="0" presId="urn:microsoft.com/office/officeart/2009/3/layout/StepUpProcess"/>
    <dgm:cxn modelId="{D90FC80C-C805-814A-ACA6-313A89164DAD}" type="presParOf" srcId="{E490AB43-48A7-1C4E-834E-ABE4378CD190}" destId="{441FFC94-B117-F149-8C67-2AED0652A1C6}" srcOrd="0" destOrd="0" presId="urn:microsoft.com/office/officeart/2009/3/layout/StepUpProcess"/>
    <dgm:cxn modelId="{F74260CE-4300-464C-AE2A-64160665B331}" type="presParOf" srcId="{175A5670-DA12-3945-A0BA-84AA305FC5B9}" destId="{F7D6ED17-2936-BB4C-87CD-7582266CE71F}" srcOrd="4" destOrd="0" presId="urn:microsoft.com/office/officeart/2009/3/layout/StepUpProcess"/>
    <dgm:cxn modelId="{EA88267C-3773-D74B-8922-8FF68E9DB279}" type="presParOf" srcId="{F7D6ED17-2936-BB4C-87CD-7582266CE71F}" destId="{9869DC5E-CED6-0843-93A5-64567C396CF4}" srcOrd="0" destOrd="0" presId="urn:microsoft.com/office/officeart/2009/3/layout/StepUpProcess"/>
    <dgm:cxn modelId="{B5950771-6B63-D14A-8C94-4DF087EE395E}" type="presParOf" srcId="{F7D6ED17-2936-BB4C-87CD-7582266CE71F}" destId="{A8F50E36-901D-0343-B71C-5B7522BC480C}" srcOrd="1" destOrd="0" presId="urn:microsoft.com/office/officeart/2009/3/layout/StepUpProcess"/>
    <dgm:cxn modelId="{5F87C892-1E57-AE48-A235-9FF9CB759CC2}" type="presParOf" srcId="{F7D6ED17-2936-BB4C-87CD-7582266CE71F}" destId="{D9B90D74-583E-E341-B057-900DB195AAD9}" srcOrd="2" destOrd="0" presId="urn:microsoft.com/office/officeart/2009/3/layout/StepUpProcess"/>
    <dgm:cxn modelId="{44E16E96-72E2-EF46-9996-DBB3656AD2D1}" type="presParOf" srcId="{175A5670-DA12-3945-A0BA-84AA305FC5B9}" destId="{04888AF6-8AB4-234F-8777-8B001FF466ED}" srcOrd="5" destOrd="0" presId="urn:microsoft.com/office/officeart/2009/3/layout/StepUpProcess"/>
    <dgm:cxn modelId="{A296B0ED-9FA3-2E4F-92B5-90272E70F2AF}" type="presParOf" srcId="{04888AF6-8AB4-234F-8777-8B001FF466ED}" destId="{3AFE45AE-3FCF-B34F-88DA-A34DB432E011}" srcOrd="0" destOrd="0" presId="urn:microsoft.com/office/officeart/2009/3/layout/StepUpProcess"/>
    <dgm:cxn modelId="{3E400F7B-520E-2C4E-8F78-D78D1B049C78}" type="presParOf" srcId="{175A5670-DA12-3945-A0BA-84AA305FC5B9}" destId="{C2A2DFCB-0035-4B4E-ADE1-FB610E2001A3}" srcOrd="6" destOrd="0" presId="urn:microsoft.com/office/officeart/2009/3/layout/StepUpProcess"/>
    <dgm:cxn modelId="{9B130767-6958-074F-8D4D-D78861C6A386}" type="presParOf" srcId="{C2A2DFCB-0035-4B4E-ADE1-FB610E2001A3}" destId="{9A130D23-A9C5-B942-9D60-690DB1645597}" srcOrd="0" destOrd="0" presId="urn:microsoft.com/office/officeart/2009/3/layout/StepUpProcess"/>
    <dgm:cxn modelId="{193ED9E7-7BD5-EF46-ADA6-8FC504F04A18}" type="presParOf" srcId="{C2A2DFCB-0035-4B4E-ADE1-FB610E2001A3}" destId="{75D5355F-5393-7845-B8B8-0BC213928E84}"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A23F17-D167-D743-AB93-C07939D29928}" type="doc">
      <dgm:prSet loTypeId="urn:microsoft.com/office/officeart/2005/8/layout/cycle4" loCatId="" qsTypeId="urn:microsoft.com/office/officeart/2005/8/quickstyle/simple4" qsCatId="simple" csTypeId="urn:microsoft.com/office/officeart/2005/8/colors/accent1_2" csCatId="accent1" phldr="1"/>
      <dgm:spPr/>
      <dgm:t>
        <a:bodyPr/>
        <a:lstStyle/>
        <a:p>
          <a:endParaRPr lang="da-DK"/>
        </a:p>
      </dgm:t>
    </dgm:pt>
    <dgm:pt modelId="{F5497889-5C4B-184C-AB74-137E71C2C088}">
      <dgm:prSet custT="1"/>
      <dgm:spPr>
        <a:solidFill>
          <a:srgbClr val="275F6C"/>
        </a:solidFill>
        <a:ln>
          <a:noFill/>
        </a:ln>
        <a:effectLst>
          <a:outerShdw blurRad="63500" dist="25400" dir="5400000" sx="101000" sy="101000" rotWithShape="0">
            <a:srgbClr val="000000">
              <a:alpha val="40000"/>
            </a:srgbClr>
          </a:outerShdw>
        </a:effectLst>
      </dgm:spPr>
      <dgm:t>
        <a:bodyPr spcFirstLastPara="0" vert="horz" wrap="square" lIns="128016" tIns="128016" rIns="128016" bIns="128016" numCol="1" spcCol="1270" anchor="ctr" anchorCtr="0"/>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Holdninger - værdier</a:t>
          </a:r>
        </a:p>
      </dgm:t>
    </dgm:pt>
    <dgm:pt modelId="{EDC2B496-52D7-7E48-9F05-19E63358DD6B}" type="parTrans" cxnId="{9281D398-0414-4C4D-8D23-3E58E7F32265}">
      <dgm:prSet/>
      <dgm:spPr/>
      <dgm:t>
        <a:bodyPr/>
        <a:lstStyle/>
        <a:p>
          <a:endParaRPr lang="da-DK"/>
        </a:p>
      </dgm:t>
    </dgm:pt>
    <dgm:pt modelId="{8B7C924E-C4C8-314C-9868-C35875092C4A}" type="sibTrans" cxnId="{9281D398-0414-4C4D-8D23-3E58E7F32265}">
      <dgm:prSet/>
      <dgm:spPr/>
      <dgm:t>
        <a:bodyPr/>
        <a:lstStyle/>
        <a:p>
          <a:endParaRPr lang="da-DK"/>
        </a:p>
      </dgm:t>
    </dgm:pt>
    <dgm:pt modelId="{52527170-DDDD-AB42-AB29-E31A2F14EFDA}">
      <dgm:prSet custT="1"/>
      <dgm:spPr>
        <a:solidFill>
          <a:srgbClr val="275F6C"/>
        </a:solidFill>
        <a:ln>
          <a:noFill/>
        </a:ln>
        <a:effectLst>
          <a:outerShdw blurRad="63500" dist="25400" dir="5400000" sx="101000" sy="101000" rotWithShape="0">
            <a:srgbClr val="000000">
              <a:alpha val="40000"/>
            </a:srgbClr>
          </a:outerShdw>
        </a:effectLst>
      </dgm:spPr>
      <dgm:t>
        <a:bodyPr spcFirstLastPara="0" vert="horz" wrap="square" lIns="128016" tIns="128016" rIns="128016" bIns="128016" numCol="1" spcCol="1270" anchor="ctr" anchorCtr="0"/>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Ydre påvirkning</a:t>
          </a:r>
        </a:p>
      </dgm:t>
    </dgm:pt>
    <dgm:pt modelId="{13B08299-E067-2249-8A54-4BFD467F3042}" type="parTrans" cxnId="{244F5EF2-8E38-6843-9350-E7DB647A2AF1}">
      <dgm:prSet/>
      <dgm:spPr/>
      <dgm:t>
        <a:bodyPr/>
        <a:lstStyle/>
        <a:p>
          <a:endParaRPr lang="da-DK"/>
        </a:p>
      </dgm:t>
    </dgm:pt>
    <dgm:pt modelId="{868786A5-6C94-5144-9C31-8EF5904E95D6}" type="sibTrans" cxnId="{244F5EF2-8E38-6843-9350-E7DB647A2AF1}">
      <dgm:prSet/>
      <dgm:spPr/>
      <dgm:t>
        <a:bodyPr/>
        <a:lstStyle/>
        <a:p>
          <a:endParaRPr lang="da-DK"/>
        </a:p>
      </dgm:t>
    </dgm:pt>
    <dgm:pt modelId="{28C532F5-B73C-1449-B608-7928C1911AC6}">
      <dgm:prSet custT="1"/>
      <dgm:spPr>
        <a:solidFill>
          <a:srgbClr val="275F6C"/>
        </a:solidFill>
        <a:ln>
          <a:noFill/>
        </a:ln>
        <a:effectLst>
          <a:outerShdw blurRad="63500" dist="25400" dir="5400000" sx="101000" sy="101000" rotWithShape="0">
            <a:srgbClr val="000000">
              <a:alpha val="40000"/>
            </a:srgbClr>
          </a:outerShdw>
        </a:effectLst>
      </dgm:spPr>
      <dgm:t>
        <a:bodyPr spcFirstLastPara="0" vert="horz" wrap="square" lIns="128016" tIns="128016" rIns="128016" bIns="128016" numCol="1" spcCol="1270" anchor="ctr" anchorCtr="0"/>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Indre verden</a:t>
          </a:r>
        </a:p>
      </dgm:t>
    </dgm:pt>
    <dgm:pt modelId="{EFA085C7-5566-AE4A-AEC1-ADB12E810D5D}" type="parTrans" cxnId="{A52155A8-BE34-B943-86D4-A220BDA4DE81}">
      <dgm:prSet/>
      <dgm:spPr/>
      <dgm:t>
        <a:bodyPr/>
        <a:lstStyle/>
        <a:p>
          <a:endParaRPr lang="da-DK"/>
        </a:p>
      </dgm:t>
    </dgm:pt>
    <dgm:pt modelId="{A1901A20-1F8D-8745-9858-35F8D4DAACC9}" type="sibTrans" cxnId="{A52155A8-BE34-B943-86D4-A220BDA4DE81}">
      <dgm:prSet/>
      <dgm:spPr/>
      <dgm:t>
        <a:bodyPr/>
        <a:lstStyle/>
        <a:p>
          <a:endParaRPr lang="da-DK"/>
        </a:p>
      </dgm:t>
    </dgm:pt>
    <dgm:pt modelId="{167E4778-398D-0A41-A7A9-B4639E29722C}">
      <dgm:prSet custT="1"/>
      <dgm:spPr>
        <a:solidFill>
          <a:srgbClr val="275F6C"/>
        </a:solidFill>
        <a:ln>
          <a:noFill/>
        </a:ln>
        <a:effectLst>
          <a:outerShdw blurRad="63500" dist="25400" dir="5400000" sx="101000" sy="101000" rotWithShape="0">
            <a:srgbClr val="000000">
              <a:alpha val="40000"/>
            </a:srgbClr>
          </a:outerShdw>
        </a:effectLst>
      </dgm:spPr>
      <dgm:t>
        <a:bodyPr spcFirstLastPara="0" vert="horz" wrap="square" lIns="128016" tIns="128016" rIns="128016" bIns="128016" numCol="1" spcCol="1270" anchor="ctr" anchorCtr="0"/>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Fysiologi</a:t>
          </a:r>
        </a:p>
      </dgm:t>
    </dgm:pt>
    <dgm:pt modelId="{FA4CA5E1-6EC0-4040-8474-B7678C715A06}" type="parTrans" cxnId="{5D747D1F-B86E-0247-9018-B581FB1A2D6C}">
      <dgm:prSet/>
      <dgm:spPr/>
      <dgm:t>
        <a:bodyPr/>
        <a:lstStyle/>
        <a:p>
          <a:endParaRPr lang="da-DK"/>
        </a:p>
      </dgm:t>
    </dgm:pt>
    <dgm:pt modelId="{1C5648B0-4DB9-A545-929D-693A12AEAB4D}" type="sibTrans" cxnId="{5D747D1F-B86E-0247-9018-B581FB1A2D6C}">
      <dgm:prSet/>
      <dgm:spPr/>
      <dgm:t>
        <a:bodyPr/>
        <a:lstStyle/>
        <a:p>
          <a:endParaRPr lang="da-DK"/>
        </a:p>
      </dgm:t>
    </dgm:pt>
    <dgm:pt modelId="{7A03AD62-E855-424B-A0B9-CAF7846B1CC7}" type="pres">
      <dgm:prSet presAssocID="{CDA23F17-D167-D743-AB93-C07939D29928}" presName="cycleMatrixDiagram" presStyleCnt="0">
        <dgm:presLayoutVars>
          <dgm:chMax val="1"/>
          <dgm:dir/>
          <dgm:animLvl val="lvl"/>
          <dgm:resizeHandles val="exact"/>
        </dgm:presLayoutVars>
      </dgm:prSet>
      <dgm:spPr/>
    </dgm:pt>
    <dgm:pt modelId="{6FFC7EC7-A62C-C340-8BF3-6402C73490AB}" type="pres">
      <dgm:prSet presAssocID="{CDA23F17-D167-D743-AB93-C07939D29928}" presName="children" presStyleCnt="0"/>
      <dgm:spPr/>
    </dgm:pt>
    <dgm:pt modelId="{F8921754-9FBB-774C-8056-C48F5DB28F71}" type="pres">
      <dgm:prSet presAssocID="{CDA23F17-D167-D743-AB93-C07939D29928}" presName="childPlaceholder" presStyleCnt="0"/>
      <dgm:spPr/>
    </dgm:pt>
    <dgm:pt modelId="{A858CB55-14C4-4E4E-B538-6CB8E07AA6EB}" type="pres">
      <dgm:prSet presAssocID="{CDA23F17-D167-D743-AB93-C07939D29928}" presName="circle" presStyleCnt="0"/>
      <dgm:spPr/>
    </dgm:pt>
    <dgm:pt modelId="{7A8BA4EB-B3B4-3E4C-B733-194EC369E84C}" type="pres">
      <dgm:prSet presAssocID="{CDA23F17-D167-D743-AB93-C07939D29928}" presName="quadrant1" presStyleLbl="node1" presStyleIdx="0" presStyleCnt="4" custLinFactNeighborX="1181" custLinFactNeighborY="62">
        <dgm:presLayoutVars>
          <dgm:chMax val="1"/>
          <dgm:bulletEnabled val="1"/>
        </dgm:presLayoutVars>
      </dgm:prSet>
      <dgm:spPr>
        <a:xfrm>
          <a:off x="1111156" y="298245"/>
          <a:ext cx="2255000" cy="2255000"/>
        </a:xfrm>
        <a:prstGeom prst="pieWedge">
          <a:avLst/>
        </a:prstGeom>
      </dgm:spPr>
    </dgm:pt>
    <dgm:pt modelId="{A5553F36-CEB8-2644-94ED-7A042AA064B0}" type="pres">
      <dgm:prSet presAssocID="{CDA23F17-D167-D743-AB93-C07939D29928}" presName="quadrant2" presStyleLbl="node1" presStyleIdx="1" presStyleCnt="4">
        <dgm:presLayoutVars>
          <dgm:chMax val="1"/>
          <dgm:bulletEnabled val="1"/>
        </dgm:presLayoutVars>
      </dgm:prSet>
      <dgm:spPr>
        <a:xfrm rot="5400000">
          <a:off x="3443682" y="296847"/>
          <a:ext cx="2255000" cy="2255000"/>
        </a:xfrm>
        <a:prstGeom prst="pieWedge">
          <a:avLst/>
        </a:prstGeom>
      </dgm:spPr>
    </dgm:pt>
    <dgm:pt modelId="{166D35CD-25C4-FF42-A87C-0C56D0E37E1E}" type="pres">
      <dgm:prSet presAssocID="{CDA23F17-D167-D743-AB93-C07939D29928}" presName="quadrant3" presStyleLbl="node1" presStyleIdx="2" presStyleCnt="4" custLinFactNeighborX="132" custLinFactNeighborY="-1522">
        <dgm:presLayoutVars>
          <dgm:chMax val="1"/>
          <dgm:bulletEnabled val="1"/>
        </dgm:presLayoutVars>
      </dgm:prSet>
      <dgm:spPr>
        <a:xfrm rot="10800000">
          <a:off x="3446659" y="2621683"/>
          <a:ext cx="2255000" cy="2255000"/>
        </a:xfrm>
        <a:prstGeom prst="pieWedge">
          <a:avLst/>
        </a:prstGeom>
      </dgm:spPr>
    </dgm:pt>
    <dgm:pt modelId="{50F8E037-4A44-7F45-A6CD-228DB1F9A315}" type="pres">
      <dgm:prSet presAssocID="{CDA23F17-D167-D743-AB93-C07939D29928}" presName="quadrant4" presStyleLbl="node1" presStyleIdx="3" presStyleCnt="4" custLinFactNeighborX="1926" custLinFactNeighborY="-1927">
        <dgm:presLayoutVars>
          <dgm:chMax val="1"/>
          <dgm:bulletEnabled val="1"/>
        </dgm:presLayoutVars>
      </dgm:prSet>
      <dgm:spPr>
        <a:xfrm rot="16200000">
          <a:off x="1127956" y="2612551"/>
          <a:ext cx="2255000" cy="2255000"/>
        </a:xfrm>
        <a:prstGeom prst="pieWedge">
          <a:avLst/>
        </a:prstGeom>
      </dgm:spPr>
    </dgm:pt>
    <dgm:pt modelId="{BB4BCEB7-0584-3B48-A059-B7C9A1F395E7}" type="pres">
      <dgm:prSet presAssocID="{CDA23F17-D167-D743-AB93-C07939D29928}" presName="quadrantPlaceholder" presStyleCnt="0"/>
      <dgm:spPr/>
    </dgm:pt>
    <dgm:pt modelId="{6D4D6C37-A09B-B14B-ABA0-AF294EF99E8D}" type="pres">
      <dgm:prSet presAssocID="{CDA23F17-D167-D743-AB93-C07939D29928}" presName="center1" presStyleLbl="fgShp" presStyleIdx="0" presStyleCnt="2"/>
      <dgm:spPr/>
    </dgm:pt>
    <dgm:pt modelId="{45D31460-68F2-904F-A539-70E95198EA38}" type="pres">
      <dgm:prSet presAssocID="{CDA23F17-D167-D743-AB93-C07939D29928}" presName="center2" presStyleLbl="fgShp" presStyleIdx="1" presStyleCnt="2"/>
      <dgm:spPr/>
    </dgm:pt>
  </dgm:ptLst>
  <dgm:cxnLst>
    <dgm:cxn modelId="{5D747D1F-B86E-0247-9018-B581FB1A2D6C}" srcId="{CDA23F17-D167-D743-AB93-C07939D29928}" destId="{167E4778-398D-0A41-A7A9-B4639E29722C}" srcOrd="3" destOrd="0" parTransId="{FA4CA5E1-6EC0-4040-8474-B7678C715A06}" sibTransId="{1C5648B0-4DB9-A545-929D-693A12AEAB4D}"/>
    <dgm:cxn modelId="{0E98C835-CC5F-6241-A3D4-34CEC1E46EB0}" type="presOf" srcId="{CDA23F17-D167-D743-AB93-C07939D29928}" destId="{7A03AD62-E855-424B-A0B9-CAF7846B1CC7}" srcOrd="0" destOrd="0" presId="urn:microsoft.com/office/officeart/2005/8/layout/cycle4"/>
    <dgm:cxn modelId="{ED6E378D-8776-4B4B-BCA3-A7E3775A8F42}" type="presOf" srcId="{F5497889-5C4B-184C-AB74-137E71C2C088}" destId="{7A8BA4EB-B3B4-3E4C-B733-194EC369E84C}" srcOrd="0" destOrd="0" presId="urn:microsoft.com/office/officeart/2005/8/layout/cycle4"/>
    <dgm:cxn modelId="{9281D398-0414-4C4D-8D23-3E58E7F32265}" srcId="{CDA23F17-D167-D743-AB93-C07939D29928}" destId="{F5497889-5C4B-184C-AB74-137E71C2C088}" srcOrd="0" destOrd="0" parTransId="{EDC2B496-52D7-7E48-9F05-19E63358DD6B}" sibTransId="{8B7C924E-C4C8-314C-9868-C35875092C4A}"/>
    <dgm:cxn modelId="{A52155A8-BE34-B943-86D4-A220BDA4DE81}" srcId="{CDA23F17-D167-D743-AB93-C07939D29928}" destId="{28C532F5-B73C-1449-B608-7928C1911AC6}" srcOrd="2" destOrd="0" parTransId="{EFA085C7-5566-AE4A-AEC1-ADB12E810D5D}" sibTransId="{A1901A20-1F8D-8745-9858-35F8D4DAACC9}"/>
    <dgm:cxn modelId="{9DD87BB5-E2EA-7340-A746-AD07A9A84C33}" type="presOf" srcId="{167E4778-398D-0A41-A7A9-B4639E29722C}" destId="{50F8E037-4A44-7F45-A6CD-228DB1F9A315}" srcOrd="0" destOrd="0" presId="urn:microsoft.com/office/officeart/2005/8/layout/cycle4"/>
    <dgm:cxn modelId="{1B1751C2-375A-4249-A057-45D56A0D7A80}" type="presOf" srcId="{52527170-DDDD-AB42-AB29-E31A2F14EFDA}" destId="{A5553F36-CEB8-2644-94ED-7A042AA064B0}" srcOrd="0" destOrd="0" presId="urn:microsoft.com/office/officeart/2005/8/layout/cycle4"/>
    <dgm:cxn modelId="{244F5EF2-8E38-6843-9350-E7DB647A2AF1}" srcId="{CDA23F17-D167-D743-AB93-C07939D29928}" destId="{52527170-DDDD-AB42-AB29-E31A2F14EFDA}" srcOrd="1" destOrd="0" parTransId="{13B08299-E067-2249-8A54-4BFD467F3042}" sibTransId="{868786A5-6C94-5144-9C31-8EF5904E95D6}"/>
    <dgm:cxn modelId="{B8874BFC-652A-2D49-A3AC-0FA5C000DB0D}" type="presOf" srcId="{28C532F5-B73C-1449-B608-7928C1911AC6}" destId="{166D35CD-25C4-FF42-A87C-0C56D0E37E1E}" srcOrd="0" destOrd="0" presId="urn:microsoft.com/office/officeart/2005/8/layout/cycle4"/>
    <dgm:cxn modelId="{8A06DF4A-C179-B042-974E-9F8CD3BD88ED}" type="presParOf" srcId="{7A03AD62-E855-424B-A0B9-CAF7846B1CC7}" destId="{6FFC7EC7-A62C-C340-8BF3-6402C73490AB}" srcOrd="0" destOrd="0" presId="urn:microsoft.com/office/officeart/2005/8/layout/cycle4"/>
    <dgm:cxn modelId="{1DA5A41D-415F-9844-908C-D997E49CCFBB}" type="presParOf" srcId="{6FFC7EC7-A62C-C340-8BF3-6402C73490AB}" destId="{F8921754-9FBB-774C-8056-C48F5DB28F71}" srcOrd="0" destOrd="0" presId="urn:microsoft.com/office/officeart/2005/8/layout/cycle4"/>
    <dgm:cxn modelId="{6776A7E5-144F-8043-AD99-483D292704D8}" type="presParOf" srcId="{7A03AD62-E855-424B-A0B9-CAF7846B1CC7}" destId="{A858CB55-14C4-4E4E-B538-6CB8E07AA6EB}" srcOrd="1" destOrd="0" presId="urn:microsoft.com/office/officeart/2005/8/layout/cycle4"/>
    <dgm:cxn modelId="{2DCF6B7B-FE8D-3E4D-B516-EFC1F50BAD77}" type="presParOf" srcId="{A858CB55-14C4-4E4E-B538-6CB8E07AA6EB}" destId="{7A8BA4EB-B3B4-3E4C-B733-194EC369E84C}" srcOrd="0" destOrd="0" presId="urn:microsoft.com/office/officeart/2005/8/layout/cycle4"/>
    <dgm:cxn modelId="{C57A80D9-42A9-4843-97D6-C8A439273768}" type="presParOf" srcId="{A858CB55-14C4-4E4E-B538-6CB8E07AA6EB}" destId="{A5553F36-CEB8-2644-94ED-7A042AA064B0}" srcOrd="1" destOrd="0" presId="urn:microsoft.com/office/officeart/2005/8/layout/cycle4"/>
    <dgm:cxn modelId="{B4BEA771-4AF0-EE4A-BEE7-FA47F37BEFAC}" type="presParOf" srcId="{A858CB55-14C4-4E4E-B538-6CB8E07AA6EB}" destId="{166D35CD-25C4-FF42-A87C-0C56D0E37E1E}" srcOrd="2" destOrd="0" presId="urn:microsoft.com/office/officeart/2005/8/layout/cycle4"/>
    <dgm:cxn modelId="{E6E3DD07-DA9D-764E-976E-BE0E7CA73E40}" type="presParOf" srcId="{A858CB55-14C4-4E4E-B538-6CB8E07AA6EB}" destId="{50F8E037-4A44-7F45-A6CD-228DB1F9A315}" srcOrd="3" destOrd="0" presId="urn:microsoft.com/office/officeart/2005/8/layout/cycle4"/>
    <dgm:cxn modelId="{A21A462D-0298-D54A-9361-905FFE12FC45}" type="presParOf" srcId="{A858CB55-14C4-4E4E-B538-6CB8E07AA6EB}" destId="{BB4BCEB7-0584-3B48-A059-B7C9A1F395E7}" srcOrd="4" destOrd="0" presId="urn:microsoft.com/office/officeart/2005/8/layout/cycle4"/>
    <dgm:cxn modelId="{407E21D2-13A1-754E-BB07-ADADCB16976F}" type="presParOf" srcId="{7A03AD62-E855-424B-A0B9-CAF7846B1CC7}" destId="{6D4D6C37-A09B-B14B-ABA0-AF294EF99E8D}" srcOrd="2" destOrd="0" presId="urn:microsoft.com/office/officeart/2005/8/layout/cycle4"/>
    <dgm:cxn modelId="{CA3FFBE2-1619-D44D-8045-ECEAABDEC22C}" type="presParOf" srcId="{7A03AD62-E855-424B-A0B9-CAF7846B1CC7}" destId="{45D31460-68F2-904F-A539-70E95198EA38}"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A23F17-D167-D743-AB93-C07939D29928}" type="doc">
      <dgm:prSet loTypeId="urn:microsoft.com/office/officeart/2005/8/layout/cycle4" loCatId="" qsTypeId="urn:microsoft.com/office/officeart/2005/8/quickstyle/simple4" qsCatId="simple" csTypeId="urn:microsoft.com/office/officeart/2005/8/colors/accent1_2" csCatId="accent1" phldr="1"/>
      <dgm:spPr/>
      <dgm:t>
        <a:bodyPr/>
        <a:lstStyle/>
        <a:p>
          <a:endParaRPr lang="da-DK"/>
        </a:p>
      </dgm:t>
    </dgm:pt>
    <dgm:pt modelId="{F5497889-5C4B-184C-AB74-137E71C2C088}">
      <dgm:prSet custT="1"/>
      <dgm:spPr>
        <a:solidFill>
          <a:srgbClr val="275F6C"/>
        </a:solidFill>
        <a:ln>
          <a:solidFill>
            <a:schemeClr val="accent1"/>
          </a:solidFill>
        </a:ln>
      </dgm:spPr>
      <dgm:t>
        <a:bodyPr/>
        <a:lstStyle/>
        <a:p>
          <a:pPr rtl="0"/>
          <a:r>
            <a:rPr lang="da-DK" sz="2000" dirty="0">
              <a:latin typeface="Lato Light" charset="0"/>
              <a:ea typeface="Lato Light" charset="0"/>
              <a:cs typeface="Lato Light" charset="0"/>
            </a:rPr>
            <a:t>Kultur i familien - indre pres </a:t>
          </a:r>
        </a:p>
      </dgm:t>
    </dgm:pt>
    <dgm:pt modelId="{EDC2B496-52D7-7E48-9F05-19E63358DD6B}" type="parTrans" cxnId="{9281D398-0414-4C4D-8D23-3E58E7F32265}">
      <dgm:prSet/>
      <dgm:spPr/>
      <dgm:t>
        <a:bodyPr/>
        <a:lstStyle/>
        <a:p>
          <a:endParaRPr lang="da-DK"/>
        </a:p>
      </dgm:t>
    </dgm:pt>
    <dgm:pt modelId="{8B7C924E-C4C8-314C-9868-C35875092C4A}" type="sibTrans" cxnId="{9281D398-0414-4C4D-8D23-3E58E7F32265}">
      <dgm:prSet/>
      <dgm:spPr/>
      <dgm:t>
        <a:bodyPr/>
        <a:lstStyle/>
        <a:p>
          <a:endParaRPr lang="da-DK"/>
        </a:p>
      </dgm:t>
    </dgm:pt>
    <dgm:pt modelId="{52527170-DDDD-AB42-AB29-E31A2F14EFDA}">
      <dgm:prSet custT="1"/>
      <dgm:spPr>
        <a:solidFill>
          <a:srgbClr val="275F6C"/>
        </a:solidFill>
      </dgm:spPr>
      <dgm:t>
        <a:bodyPr/>
        <a:lstStyle/>
        <a:p>
          <a:pPr rtl="0"/>
          <a:r>
            <a:rPr lang="da-DK" sz="2000" dirty="0">
              <a:latin typeface="Lato Light" charset="0"/>
              <a:ea typeface="Lato Light" charset="0"/>
              <a:cs typeface="Lato Light" charset="0"/>
            </a:rPr>
            <a:t>Kultur i familien – ydre påvirkning</a:t>
          </a:r>
        </a:p>
      </dgm:t>
    </dgm:pt>
    <dgm:pt modelId="{13B08299-E067-2249-8A54-4BFD467F3042}" type="parTrans" cxnId="{244F5EF2-8E38-6843-9350-E7DB647A2AF1}">
      <dgm:prSet/>
      <dgm:spPr/>
      <dgm:t>
        <a:bodyPr/>
        <a:lstStyle/>
        <a:p>
          <a:endParaRPr lang="da-DK"/>
        </a:p>
      </dgm:t>
    </dgm:pt>
    <dgm:pt modelId="{868786A5-6C94-5144-9C31-8EF5904E95D6}" type="sibTrans" cxnId="{244F5EF2-8E38-6843-9350-E7DB647A2AF1}">
      <dgm:prSet/>
      <dgm:spPr/>
      <dgm:t>
        <a:bodyPr/>
        <a:lstStyle/>
        <a:p>
          <a:endParaRPr lang="da-DK"/>
        </a:p>
      </dgm:t>
    </dgm:pt>
    <dgm:pt modelId="{28C532F5-B73C-1449-B608-7928C1911AC6}">
      <dgm:prSet custT="1"/>
      <dgm:spPr>
        <a:solidFill>
          <a:srgbClr val="275F6C"/>
        </a:solidFill>
      </dgm:spPr>
      <dgm:t>
        <a:bodyPr/>
        <a:lstStyle/>
        <a:p>
          <a:pPr rtl="0"/>
          <a:r>
            <a:rPr lang="da-DK" sz="2000" dirty="0">
              <a:latin typeface="Lato Light" charset="0"/>
              <a:ea typeface="Lato Light" charset="0"/>
              <a:cs typeface="Lato Light" charset="0"/>
            </a:rPr>
            <a:t>Indre verden</a:t>
          </a:r>
        </a:p>
      </dgm:t>
    </dgm:pt>
    <dgm:pt modelId="{EFA085C7-5566-AE4A-AEC1-ADB12E810D5D}" type="parTrans" cxnId="{A52155A8-BE34-B943-86D4-A220BDA4DE81}">
      <dgm:prSet/>
      <dgm:spPr/>
      <dgm:t>
        <a:bodyPr/>
        <a:lstStyle/>
        <a:p>
          <a:endParaRPr lang="da-DK"/>
        </a:p>
      </dgm:t>
    </dgm:pt>
    <dgm:pt modelId="{A1901A20-1F8D-8745-9858-35F8D4DAACC9}" type="sibTrans" cxnId="{A52155A8-BE34-B943-86D4-A220BDA4DE81}">
      <dgm:prSet/>
      <dgm:spPr/>
      <dgm:t>
        <a:bodyPr/>
        <a:lstStyle/>
        <a:p>
          <a:endParaRPr lang="da-DK"/>
        </a:p>
      </dgm:t>
    </dgm:pt>
    <dgm:pt modelId="{167E4778-398D-0A41-A7A9-B4639E29722C}">
      <dgm:prSet custT="1"/>
      <dgm:spPr>
        <a:solidFill>
          <a:srgbClr val="275F6C"/>
        </a:solidFill>
      </dgm:spPr>
      <dgm:t>
        <a:bodyPr/>
        <a:lstStyle/>
        <a:p>
          <a:pPr rtl="0"/>
          <a:r>
            <a:rPr lang="da-DK" sz="2000" dirty="0">
              <a:latin typeface="Lato Light" charset="0"/>
              <a:ea typeface="Lato Light" charset="0"/>
              <a:cs typeface="Lato Light" charset="0"/>
            </a:rPr>
            <a:t>Fysiologi</a:t>
          </a:r>
        </a:p>
      </dgm:t>
    </dgm:pt>
    <dgm:pt modelId="{FA4CA5E1-6EC0-4040-8474-B7678C715A06}" type="parTrans" cxnId="{5D747D1F-B86E-0247-9018-B581FB1A2D6C}">
      <dgm:prSet/>
      <dgm:spPr/>
      <dgm:t>
        <a:bodyPr/>
        <a:lstStyle/>
        <a:p>
          <a:endParaRPr lang="da-DK"/>
        </a:p>
      </dgm:t>
    </dgm:pt>
    <dgm:pt modelId="{1C5648B0-4DB9-A545-929D-693A12AEAB4D}" type="sibTrans" cxnId="{5D747D1F-B86E-0247-9018-B581FB1A2D6C}">
      <dgm:prSet/>
      <dgm:spPr/>
      <dgm:t>
        <a:bodyPr/>
        <a:lstStyle/>
        <a:p>
          <a:endParaRPr lang="da-DK"/>
        </a:p>
      </dgm:t>
    </dgm:pt>
    <dgm:pt modelId="{7A03AD62-E855-424B-A0B9-CAF7846B1CC7}" type="pres">
      <dgm:prSet presAssocID="{CDA23F17-D167-D743-AB93-C07939D29928}" presName="cycleMatrixDiagram" presStyleCnt="0">
        <dgm:presLayoutVars>
          <dgm:chMax val="1"/>
          <dgm:dir/>
          <dgm:animLvl val="lvl"/>
          <dgm:resizeHandles val="exact"/>
        </dgm:presLayoutVars>
      </dgm:prSet>
      <dgm:spPr/>
    </dgm:pt>
    <dgm:pt modelId="{6FFC7EC7-A62C-C340-8BF3-6402C73490AB}" type="pres">
      <dgm:prSet presAssocID="{CDA23F17-D167-D743-AB93-C07939D29928}" presName="children" presStyleCnt="0"/>
      <dgm:spPr/>
    </dgm:pt>
    <dgm:pt modelId="{F8921754-9FBB-774C-8056-C48F5DB28F71}" type="pres">
      <dgm:prSet presAssocID="{CDA23F17-D167-D743-AB93-C07939D29928}" presName="childPlaceholder" presStyleCnt="0"/>
      <dgm:spPr/>
    </dgm:pt>
    <dgm:pt modelId="{A858CB55-14C4-4E4E-B538-6CB8E07AA6EB}" type="pres">
      <dgm:prSet presAssocID="{CDA23F17-D167-D743-AB93-C07939D29928}" presName="circle" presStyleCnt="0"/>
      <dgm:spPr/>
    </dgm:pt>
    <dgm:pt modelId="{7A8BA4EB-B3B4-3E4C-B733-194EC369E84C}" type="pres">
      <dgm:prSet presAssocID="{CDA23F17-D167-D743-AB93-C07939D29928}" presName="quadrant1" presStyleLbl="node1" presStyleIdx="0" presStyleCnt="4">
        <dgm:presLayoutVars>
          <dgm:chMax val="1"/>
          <dgm:bulletEnabled val="1"/>
        </dgm:presLayoutVars>
      </dgm:prSet>
      <dgm:spPr/>
    </dgm:pt>
    <dgm:pt modelId="{A5553F36-CEB8-2644-94ED-7A042AA064B0}" type="pres">
      <dgm:prSet presAssocID="{CDA23F17-D167-D743-AB93-C07939D29928}" presName="quadrant2" presStyleLbl="node1" presStyleIdx="1" presStyleCnt="4">
        <dgm:presLayoutVars>
          <dgm:chMax val="1"/>
          <dgm:bulletEnabled val="1"/>
        </dgm:presLayoutVars>
      </dgm:prSet>
      <dgm:spPr/>
    </dgm:pt>
    <dgm:pt modelId="{166D35CD-25C4-FF42-A87C-0C56D0E37E1E}" type="pres">
      <dgm:prSet presAssocID="{CDA23F17-D167-D743-AB93-C07939D29928}" presName="quadrant3" presStyleLbl="node1" presStyleIdx="2" presStyleCnt="4" custLinFactNeighborX="132" custLinFactNeighborY="-1522">
        <dgm:presLayoutVars>
          <dgm:chMax val="1"/>
          <dgm:bulletEnabled val="1"/>
        </dgm:presLayoutVars>
      </dgm:prSet>
      <dgm:spPr/>
    </dgm:pt>
    <dgm:pt modelId="{50F8E037-4A44-7F45-A6CD-228DB1F9A315}" type="pres">
      <dgm:prSet presAssocID="{CDA23F17-D167-D743-AB93-C07939D29928}" presName="quadrant4" presStyleLbl="node1" presStyleIdx="3" presStyleCnt="4" custLinFactNeighborX="1926" custLinFactNeighborY="-1927">
        <dgm:presLayoutVars>
          <dgm:chMax val="1"/>
          <dgm:bulletEnabled val="1"/>
        </dgm:presLayoutVars>
      </dgm:prSet>
      <dgm:spPr/>
    </dgm:pt>
    <dgm:pt modelId="{BB4BCEB7-0584-3B48-A059-B7C9A1F395E7}" type="pres">
      <dgm:prSet presAssocID="{CDA23F17-D167-D743-AB93-C07939D29928}" presName="quadrantPlaceholder" presStyleCnt="0"/>
      <dgm:spPr/>
    </dgm:pt>
    <dgm:pt modelId="{6D4D6C37-A09B-B14B-ABA0-AF294EF99E8D}" type="pres">
      <dgm:prSet presAssocID="{CDA23F17-D167-D743-AB93-C07939D29928}" presName="center1" presStyleLbl="fgShp" presStyleIdx="0" presStyleCnt="2"/>
      <dgm:spPr/>
    </dgm:pt>
    <dgm:pt modelId="{45D31460-68F2-904F-A539-70E95198EA38}" type="pres">
      <dgm:prSet presAssocID="{CDA23F17-D167-D743-AB93-C07939D29928}" presName="center2" presStyleLbl="fgShp" presStyleIdx="1" presStyleCnt="2"/>
      <dgm:spPr/>
    </dgm:pt>
  </dgm:ptLst>
  <dgm:cxnLst>
    <dgm:cxn modelId="{B9C42E00-6B9F-5448-978D-427630ADF8D7}" type="presOf" srcId="{52527170-DDDD-AB42-AB29-E31A2F14EFDA}" destId="{A5553F36-CEB8-2644-94ED-7A042AA064B0}" srcOrd="0" destOrd="0" presId="urn:microsoft.com/office/officeart/2005/8/layout/cycle4"/>
    <dgm:cxn modelId="{8360AE0B-67E9-5A44-9F1B-1D0E3025FCC4}" type="presOf" srcId="{28C532F5-B73C-1449-B608-7928C1911AC6}" destId="{166D35CD-25C4-FF42-A87C-0C56D0E37E1E}" srcOrd="0" destOrd="0" presId="urn:microsoft.com/office/officeart/2005/8/layout/cycle4"/>
    <dgm:cxn modelId="{5D747D1F-B86E-0247-9018-B581FB1A2D6C}" srcId="{CDA23F17-D167-D743-AB93-C07939D29928}" destId="{167E4778-398D-0A41-A7A9-B4639E29722C}" srcOrd="3" destOrd="0" parTransId="{FA4CA5E1-6EC0-4040-8474-B7678C715A06}" sibTransId="{1C5648B0-4DB9-A545-929D-693A12AEAB4D}"/>
    <dgm:cxn modelId="{0DFB184E-2986-0E44-95A9-1352E25B3584}" type="presOf" srcId="{CDA23F17-D167-D743-AB93-C07939D29928}" destId="{7A03AD62-E855-424B-A0B9-CAF7846B1CC7}" srcOrd="0" destOrd="0" presId="urn:microsoft.com/office/officeart/2005/8/layout/cycle4"/>
    <dgm:cxn modelId="{D633F481-F82E-A344-9ABC-2F413D7084F7}" type="presOf" srcId="{F5497889-5C4B-184C-AB74-137E71C2C088}" destId="{7A8BA4EB-B3B4-3E4C-B733-194EC369E84C}" srcOrd="0" destOrd="0" presId="urn:microsoft.com/office/officeart/2005/8/layout/cycle4"/>
    <dgm:cxn modelId="{9281D398-0414-4C4D-8D23-3E58E7F32265}" srcId="{CDA23F17-D167-D743-AB93-C07939D29928}" destId="{F5497889-5C4B-184C-AB74-137E71C2C088}" srcOrd="0" destOrd="0" parTransId="{EDC2B496-52D7-7E48-9F05-19E63358DD6B}" sibTransId="{8B7C924E-C4C8-314C-9868-C35875092C4A}"/>
    <dgm:cxn modelId="{A52155A8-BE34-B943-86D4-A220BDA4DE81}" srcId="{CDA23F17-D167-D743-AB93-C07939D29928}" destId="{28C532F5-B73C-1449-B608-7928C1911AC6}" srcOrd="2" destOrd="0" parTransId="{EFA085C7-5566-AE4A-AEC1-ADB12E810D5D}" sibTransId="{A1901A20-1F8D-8745-9858-35F8D4DAACC9}"/>
    <dgm:cxn modelId="{6E01A1AD-199C-2147-831A-EE49D614A17C}" type="presOf" srcId="{167E4778-398D-0A41-A7A9-B4639E29722C}" destId="{50F8E037-4A44-7F45-A6CD-228DB1F9A315}" srcOrd="0" destOrd="0" presId="urn:microsoft.com/office/officeart/2005/8/layout/cycle4"/>
    <dgm:cxn modelId="{244F5EF2-8E38-6843-9350-E7DB647A2AF1}" srcId="{CDA23F17-D167-D743-AB93-C07939D29928}" destId="{52527170-DDDD-AB42-AB29-E31A2F14EFDA}" srcOrd="1" destOrd="0" parTransId="{13B08299-E067-2249-8A54-4BFD467F3042}" sibTransId="{868786A5-6C94-5144-9C31-8EF5904E95D6}"/>
    <dgm:cxn modelId="{15E70762-812F-5F43-8BDB-47AAB65C116F}" type="presParOf" srcId="{7A03AD62-E855-424B-A0B9-CAF7846B1CC7}" destId="{6FFC7EC7-A62C-C340-8BF3-6402C73490AB}" srcOrd="0" destOrd="0" presId="urn:microsoft.com/office/officeart/2005/8/layout/cycle4"/>
    <dgm:cxn modelId="{6B2872E2-83F1-5145-A151-F44D8CE3412C}" type="presParOf" srcId="{6FFC7EC7-A62C-C340-8BF3-6402C73490AB}" destId="{F8921754-9FBB-774C-8056-C48F5DB28F71}" srcOrd="0" destOrd="0" presId="urn:microsoft.com/office/officeart/2005/8/layout/cycle4"/>
    <dgm:cxn modelId="{77BFE632-A3A0-2446-BEAD-299FF7621945}" type="presParOf" srcId="{7A03AD62-E855-424B-A0B9-CAF7846B1CC7}" destId="{A858CB55-14C4-4E4E-B538-6CB8E07AA6EB}" srcOrd="1" destOrd="0" presId="urn:microsoft.com/office/officeart/2005/8/layout/cycle4"/>
    <dgm:cxn modelId="{C4426A0C-46F8-BC45-8D1B-B6EFC403C792}" type="presParOf" srcId="{A858CB55-14C4-4E4E-B538-6CB8E07AA6EB}" destId="{7A8BA4EB-B3B4-3E4C-B733-194EC369E84C}" srcOrd="0" destOrd="0" presId="urn:microsoft.com/office/officeart/2005/8/layout/cycle4"/>
    <dgm:cxn modelId="{E5576B39-C649-A446-8849-8A27C2E6E76A}" type="presParOf" srcId="{A858CB55-14C4-4E4E-B538-6CB8E07AA6EB}" destId="{A5553F36-CEB8-2644-94ED-7A042AA064B0}" srcOrd="1" destOrd="0" presId="urn:microsoft.com/office/officeart/2005/8/layout/cycle4"/>
    <dgm:cxn modelId="{9AAAA7C4-E278-AC4C-BB46-FCAFC4030977}" type="presParOf" srcId="{A858CB55-14C4-4E4E-B538-6CB8E07AA6EB}" destId="{166D35CD-25C4-FF42-A87C-0C56D0E37E1E}" srcOrd="2" destOrd="0" presId="urn:microsoft.com/office/officeart/2005/8/layout/cycle4"/>
    <dgm:cxn modelId="{6E1F3430-A824-8440-8AE4-BE3668CC9DBD}" type="presParOf" srcId="{A858CB55-14C4-4E4E-B538-6CB8E07AA6EB}" destId="{50F8E037-4A44-7F45-A6CD-228DB1F9A315}" srcOrd="3" destOrd="0" presId="urn:microsoft.com/office/officeart/2005/8/layout/cycle4"/>
    <dgm:cxn modelId="{A72E81AE-9A24-C94F-8835-DB01F75B4F70}" type="presParOf" srcId="{A858CB55-14C4-4E4E-B538-6CB8E07AA6EB}" destId="{BB4BCEB7-0584-3B48-A059-B7C9A1F395E7}" srcOrd="4" destOrd="0" presId="urn:microsoft.com/office/officeart/2005/8/layout/cycle4"/>
    <dgm:cxn modelId="{3BB9CB7E-439D-D249-82C5-40F1A68E9B71}" type="presParOf" srcId="{7A03AD62-E855-424B-A0B9-CAF7846B1CC7}" destId="{6D4D6C37-A09B-B14B-ABA0-AF294EF99E8D}" srcOrd="2" destOrd="0" presId="urn:microsoft.com/office/officeart/2005/8/layout/cycle4"/>
    <dgm:cxn modelId="{72A40B84-BEDA-534B-B9BE-13BD6D360024}" type="presParOf" srcId="{7A03AD62-E855-424B-A0B9-CAF7846B1CC7}" destId="{45D31460-68F2-904F-A539-70E95198EA38}"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6E01D-732F-864B-9AAE-B62DADAF0064}">
      <dsp:nvSpPr>
        <dsp:cNvPr id="0" name=""/>
        <dsp:cNvSpPr/>
      </dsp:nvSpPr>
      <dsp:spPr>
        <a:xfrm rot="5400000">
          <a:off x="422727" y="1412171"/>
          <a:ext cx="1272691" cy="2117729"/>
        </a:xfrm>
        <a:prstGeom prst="corner">
          <a:avLst>
            <a:gd name="adj1" fmla="val 16120"/>
            <a:gd name="adj2" fmla="val 16110"/>
          </a:avLst>
        </a:prstGeom>
        <a:gradFill rotWithShape="0">
          <a:gsLst>
            <a:gs pos="0">
              <a:schemeClr val="accent6"/>
            </a:gs>
            <a:gs pos="0">
              <a:srgbClr val="FFFF00"/>
            </a:gs>
            <a:gs pos="17000">
              <a:srgbClr val="00B050"/>
            </a:gs>
            <a:gs pos="0">
              <a:srgbClr val="00B050"/>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433019C-88D7-884B-9ABC-5D103E64E425}">
      <dsp:nvSpPr>
        <dsp:cNvPr id="0" name=""/>
        <dsp:cNvSpPr/>
      </dsp:nvSpPr>
      <dsp:spPr>
        <a:xfrm>
          <a:off x="210284" y="2044916"/>
          <a:ext cx="1911897" cy="16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err="1">
              <a:solidFill>
                <a:schemeClr val="tx1"/>
              </a:solidFill>
              <a:latin typeface="+mn-lt"/>
              <a:ea typeface="Arial" charset="0"/>
              <a:cs typeface="Arial" charset="0"/>
            </a:rPr>
            <a:t>Akut</a:t>
          </a:r>
          <a:r>
            <a:rPr lang="en-GB" sz="2500" kern="1200" dirty="0">
              <a:solidFill>
                <a:schemeClr val="tx1"/>
              </a:solidFill>
              <a:latin typeface="+mn-lt"/>
              <a:ea typeface="Arial" charset="0"/>
              <a:cs typeface="Arial" charset="0"/>
            </a:rPr>
            <a:t> stress - Performance</a:t>
          </a:r>
        </a:p>
      </dsp:txBody>
      <dsp:txXfrm>
        <a:off x="210284" y="2044916"/>
        <a:ext cx="1911897" cy="1675890"/>
      </dsp:txXfrm>
    </dsp:sp>
    <dsp:sp modelId="{E7387EB3-30E4-1A4F-85E7-D1C6C9423EA5}">
      <dsp:nvSpPr>
        <dsp:cNvPr id="0" name=""/>
        <dsp:cNvSpPr/>
      </dsp:nvSpPr>
      <dsp:spPr>
        <a:xfrm>
          <a:off x="1761446" y="1256262"/>
          <a:ext cx="360735" cy="360735"/>
        </a:xfrm>
        <a:prstGeom prst="triangle">
          <a:avLst>
            <a:gd name="adj" fmla="val 100000"/>
          </a:avLst>
        </a:prstGeom>
        <a:gradFill rotWithShape="0">
          <a:gsLst>
            <a:gs pos="0">
              <a:schemeClr val="accent6"/>
            </a:gs>
            <a:gs pos="0">
              <a:schemeClr val="accent6"/>
            </a:gs>
            <a:gs pos="99000">
              <a:srgbClr val="00B050"/>
            </a:gs>
            <a:gs pos="5000">
              <a:srgbClr val="FFFF00"/>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06258A5-B658-B74D-9C42-196BF7EB45DB}">
      <dsp:nvSpPr>
        <dsp:cNvPr id="0" name=""/>
        <dsp:cNvSpPr/>
      </dsp:nvSpPr>
      <dsp:spPr>
        <a:xfrm rot="5400000">
          <a:off x="2763264" y="833003"/>
          <a:ext cx="1272691" cy="2117729"/>
        </a:xfrm>
        <a:prstGeom prst="corner">
          <a:avLst>
            <a:gd name="adj1" fmla="val 16120"/>
            <a:gd name="adj2" fmla="val 16110"/>
          </a:avLst>
        </a:prstGeom>
        <a:solidFill>
          <a:srgbClr val="FFFF00"/>
        </a:soli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AB199FE-131A-7443-894C-8B98C2D3A980}">
      <dsp:nvSpPr>
        <dsp:cNvPr id="0" name=""/>
        <dsp:cNvSpPr/>
      </dsp:nvSpPr>
      <dsp:spPr>
        <a:xfrm>
          <a:off x="2550820" y="1465748"/>
          <a:ext cx="1911897" cy="16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err="1">
              <a:solidFill>
                <a:schemeClr val="tx1"/>
              </a:solidFill>
              <a:latin typeface="+mn-lt"/>
              <a:ea typeface="Arial" charset="0"/>
              <a:cs typeface="Arial" charset="0"/>
            </a:rPr>
            <a:t>Moderat</a:t>
          </a:r>
          <a:r>
            <a:rPr lang="en-GB" sz="2500" kern="1200" dirty="0">
              <a:solidFill>
                <a:schemeClr val="tx1"/>
              </a:solidFill>
              <a:latin typeface="+mn-lt"/>
              <a:ea typeface="Arial" charset="0"/>
              <a:cs typeface="Arial" charset="0"/>
            </a:rPr>
            <a:t> stress</a:t>
          </a:r>
        </a:p>
      </dsp:txBody>
      <dsp:txXfrm>
        <a:off x="2550820" y="1465748"/>
        <a:ext cx="1911897" cy="1675890"/>
      </dsp:txXfrm>
    </dsp:sp>
    <dsp:sp modelId="{8E5E25E8-83A4-C044-B010-A48A8362127D}">
      <dsp:nvSpPr>
        <dsp:cNvPr id="0" name=""/>
        <dsp:cNvSpPr/>
      </dsp:nvSpPr>
      <dsp:spPr>
        <a:xfrm>
          <a:off x="4101982" y="677094"/>
          <a:ext cx="360735" cy="360735"/>
        </a:xfrm>
        <a:prstGeom prst="triangle">
          <a:avLst>
            <a:gd name="adj" fmla="val 100000"/>
          </a:avLst>
        </a:prstGeom>
        <a:gradFill rotWithShape="0">
          <a:gsLst>
            <a:gs pos="6000">
              <a:srgbClr val="FFC000"/>
            </a:gs>
            <a:gs pos="0">
              <a:srgbClr val="FFC000"/>
            </a:gs>
            <a:gs pos="8000">
              <a:srgbClr val="FFC000"/>
            </a:gs>
            <a:gs pos="100000">
              <a:srgbClr val="FFFF00"/>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869DC5E-CED6-0843-93A5-64567C396CF4}">
      <dsp:nvSpPr>
        <dsp:cNvPr id="0" name=""/>
        <dsp:cNvSpPr/>
      </dsp:nvSpPr>
      <dsp:spPr>
        <a:xfrm rot="5400000">
          <a:off x="5103800" y="253835"/>
          <a:ext cx="1272691" cy="2117729"/>
        </a:xfrm>
        <a:prstGeom prst="corner">
          <a:avLst>
            <a:gd name="adj1" fmla="val 16120"/>
            <a:gd name="adj2" fmla="val 16110"/>
          </a:avLst>
        </a:prstGeom>
        <a:solidFill>
          <a:srgbClr val="FFC000"/>
        </a:soli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8F50E36-901D-0343-B71C-5B7522BC480C}">
      <dsp:nvSpPr>
        <dsp:cNvPr id="0" name=""/>
        <dsp:cNvSpPr/>
      </dsp:nvSpPr>
      <dsp:spPr>
        <a:xfrm>
          <a:off x="4891356" y="886580"/>
          <a:ext cx="1911897" cy="16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err="1">
              <a:solidFill>
                <a:schemeClr val="tx1"/>
              </a:solidFill>
              <a:latin typeface="+mn-lt"/>
              <a:ea typeface="Arial" charset="0"/>
              <a:cs typeface="Arial" charset="0"/>
            </a:rPr>
            <a:t>Svær</a:t>
          </a:r>
          <a:r>
            <a:rPr lang="en-GB" sz="2500" kern="1200" dirty="0">
              <a:solidFill>
                <a:schemeClr val="tx1"/>
              </a:solidFill>
              <a:latin typeface="+mn-lt"/>
              <a:ea typeface="Arial" charset="0"/>
              <a:cs typeface="Arial" charset="0"/>
            </a:rPr>
            <a:t> stress</a:t>
          </a:r>
        </a:p>
      </dsp:txBody>
      <dsp:txXfrm>
        <a:off x="4891356" y="886580"/>
        <a:ext cx="1911897" cy="1675890"/>
      </dsp:txXfrm>
    </dsp:sp>
    <dsp:sp modelId="{D9B90D74-583E-E341-B057-900DB195AAD9}">
      <dsp:nvSpPr>
        <dsp:cNvPr id="0" name=""/>
        <dsp:cNvSpPr/>
      </dsp:nvSpPr>
      <dsp:spPr>
        <a:xfrm>
          <a:off x="6442519" y="97926"/>
          <a:ext cx="360735" cy="360735"/>
        </a:xfrm>
        <a:prstGeom prst="triangle">
          <a:avLst>
            <a:gd name="adj" fmla="val 100000"/>
          </a:avLst>
        </a:prstGeom>
        <a:gradFill rotWithShape="0">
          <a:gsLst>
            <a:gs pos="0">
              <a:schemeClr val="accent1">
                <a:hueOff val="0"/>
                <a:satOff val="0"/>
                <a:lumOff val="0"/>
                <a:alphaOff val="0"/>
                <a:satMod val="103000"/>
                <a:lumMod val="102000"/>
                <a:tint val="94000"/>
              </a:schemeClr>
            </a:gs>
            <a:gs pos="2000">
              <a:srgbClr val="FF0000"/>
            </a:gs>
            <a:gs pos="100000">
              <a:srgbClr val="FFC000"/>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A130D23-A9C5-B942-9D60-690DB1645597}">
      <dsp:nvSpPr>
        <dsp:cNvPr id="0" name=""/>
        <dsp:cNvSpPr/>
      </dsp:nvSpPr>
      <dsp:spPr>
        <a:xfrm rot="5400000">
          <a:off x="7444337" y="-325332"/>
          <a:ext cx="1272691" cy="2117729"/>
        </a:xfrm>
        <a:prstGeom prst="corner">
          <a:avLst>
            <a:gd name="adj1" fmla="val 16120"/>
            <a:gd name="adj2" fmla="val 16110"/>
          </a:avLst>
        </a:prstGeom>
        <a:solidFill>
          <a:srgbClr val="FF0000"/>
        </a:soli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5D5355F-5393-7845-B8B8-0BC213928E84}">
      <dsp:nvSpPr>
        <dsp:cNvPr id="0" name=""/>
        <dsp:cNvSpPr/>
      </dsp:nvSpPr>
      <dsp:spPr>
        <a:xfrm>
          <a:off x="7231893" y="307412"/>
          <a:ext cx="1911897" cy="16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err="1">
              <a:solidFill>
                <a:schemeClr val="tx1"/>
              </a:solidFill>
              <a:latin typeface="+mn-lt"/>
              <a:ea typeface="Arial" charset="0"/>
              <a:cs typeface="Arial" charset="0"/>
            </a:rPr>
            <a:t>Kollaps</a:t>
          </a:r>
          <a:r>
            <a:rPr lang="en-GB" sz="2500" kern="1200" dirty="0">
              <a:solidFill>
                <a:schemeClr val="tx1"/>
              </a:solidFill>
              <a:latin typeface="+mn-lt"/>
              <a:ea typeface="Arial" charset="0"/>
              <a:cs typeface="Arial" charset="0"/>
            </a:rPr>
            <a:t>  -</a:t>
          </a:r>
          <a:r>
            <a:rPr lang="en-GB" sz="2500" kern="1200" dirty="0" err="1">
              <a:solidFill>
                <a:schemeClr val="tx1"/>
              </a:solidFill>
              <a:latin typeface="+mn-lt"/>
              <a:ea typeface="Arial" charset="0"/>
              <a:cs typeface="Arial" charset="0"/>
            </a:rPr>
            <a:t>Livsfarlig</a:t>
          </a:r>
          <a:r>
            <a:rPr lang="en-GB" sz="2500" kern="1200" dirty="0">
              <a:solidFill>
                <a:schemeClr val="tx1"/>
              </a:solidFill>
              <a:latin typeface="+mn-lt"/>
              <a:ea typeface="Arial" charset="0"/>
              <a:cs typeface="Arial" charset="0"/>
            </a:rPr>
            <a:t> stress</a:t>
          </a:r>
        </a:p>
      </dsp:txBody>
      <dsp:txXfrm>
        <a:off x="7231893" y="307412"/>
        <a:ext cx="1911897" cy="1675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BA4EB-B3B4-3E4C-B733-194EC369E84C}">
      <dsp:nvSpPr>
        <dsp:cNvPr id="0" name=""/>
        <dsp:cNvSpPr/>
      </dsp:nvSpPr>
      <dsp:spPr>
        <a:xfrm>
          <a:off x="1111156" y="298245"/>
          <a:ext cx="2255000" cy="2255000"/>
        </a:xfrm>
        <a:prstGeom prst="pieWedge">
          <a:avLst/>
        </a:prstGeom>
        <a:solidFill>
          <a:srgbClr val="275F6C"/>
        </a:soli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Holdninger - værdier</a:t>
          </a:r>
        </a:p>
      </dsp:txBody>
      <dsp:txXfrm>
        <a:off x="1771630" y="958719"/>
        <a:ext cx="1594526" cy="1594526"/>
      </dsp:txXfrm>
    </dsp:sp>
    <dsp:sp modelId="{A5553F36-CEB8-2644-94ED-7A042AA064B0}">
      <dsp:nvSpPr>
        <dsp:cNvPr id="0" name=""/>
        <dsp:cNvSpPr/>
      </dsp:nvSpPr>
      <dsp:spPr>
        <a:xfrm rot="5400000">
          <a:off x="3443682" y="296847"/>
          <a:ext cx="2255000" cy="2255000"/>
        </a:xfrm>
        <a:prstGeom prst="pieWedge">
          <a:avLst/>
        </a:prstGeom>
        <a:solidFill>
          <a:srgbClr val="275F6C"/>
        </a:soli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Ydre påvirkning</a:t>
          </a:r>
        </a:p>
      </dsp:txBody>
      <dsp:txXfrm rot="-5400000">
        <a:off x="3443682" y="957321"/>
        <a:ext cx="1594526" cy="1594526"/>
      </dsp:txXfrm>
    </dsp:sp>
    <dsp:sp modelId="{166D35CD-25C4-FF42-A87C-0C56D0E37E1E}">
      <dsp:nvSpPr>
        <dsp:cNvPr id="0" name=""/>
        <dsp:cNvSpPr/>
      </dsp:nvSpPr>
      <dsp:spPr>
        <a:xfrm rot="10800000">
          <a:off x="3446659" y="2621683"/>
          <a:ext cx="2255000" cy="2255000"/>
        </a:xfrm>
        <a:prstGeom prst="pieWedge">
          <a:avLst/>
        </a:prstGeom>
        <a:solidFill>
          <a:srgbClr val="275F6C"/>
        </a:soli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Indre verden</a:t>
          </a:r>
        </a:p>
      </dsp:txBody>
      <dsp:txXfrm rot="10800000">
        <a:off x="3446659" y="2621683"/>
        <a:ext cx="1594526" cy="1594526"/>
      </dsp:txXfrm>
    </dsp:sp>
    <dsp:sp modelId="{50F8E037-4A44-7F45-A6CD-228DB1F9A315}">
      <dsp:nvSpPr>
        <dsp:cNvPr id="0" name=""/>
        <dsp:cNvSpPr/>
      </dsp:nvSpPr>
      <dsp:spPr>
        <a:xfrm rot="16200000">
          <a:off x="1127956" y="2612551"/>
          <a:ext cx="2255000" cy="2255000"/>
        </a:xfrm>
        <a:prstGeom prst="pieWedge">
          <a:avLst/>
        </a:prstGeom>
        <a:solidFill>
          <a:srgbClr val="275F6C"/>
        </a:soli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da-DK" sz="1800" kern="1200" dirty="0">
              <a:solidFill>
                <a:prstClr val="white"/>
              </a:solidFill>
              <a:latin typeface="Lato Light" charset="0"/>
              <a:ea typeface="Lato Light" charset="0"/>
              <a:cs typeface="Lato Light" charset="0"/>
            </a:rPr>
            <a:t>Fysiologi</a:t>
          </a:r>
        </a:p>
      </dsp:txBody>
      <dsp:txXfrm rot="5400000">
        <a:off x="1788430" y="2612551"/>
        <a:ext cx="1594526" cy="1594526"/>
      </dsp:txXfrm>
    </dsp:sp>
    <dsp:sp modelId="{6D4D6C37-A09B-B14B-ABA0-AF294EF99E8D}">
      <dsp:nvSpPr>
        <dsp:cNvPr id="0" name=""/>
        <dsp:cNvSpPr/>
      </dsp:nvSpPr>
      <dsp:spPr>
        <a:xfrm>
          <a:off x="3002316" y="2135219"/>
          <a:ext cx="778574" cy="677020"/>
        </a:xfrm>
        <a:prstGeom prst="circularArrow">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 modelId="{45D31460-68F2-904F-A539-70E95198EA38}">
      <dsp:nvSpPr>
        <dsp:cNvPr id="0" name=""/>
        <dsp:cNvSpPr/>
      </dsp:nvSpPr>
      <dsp:spPr>
        <a:xfrm rot="10800000">
          <a:off x="3002316" y="2395612"/>
          <a:ext cx="778574" cy="677020"/>
        </a:xfrm>
        <a:prstGeom prst="circularArrow">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BA4EB-B3B4-3E4C-B733-194EC369E84C}">
      <dsp:nvSpPr>
        <dsp:cNvPr id="0" name=""/>
        <dsp:cNvSpPr/>
      </dsp:nvSpPr>
      <dsp:spPr>
        <a:xfrm>
          <a:off x="1084525" y="296847"/>
          <a:ext cx="2255000" cy="2255000"/>
        </a:xfrm>
        <a:prstGeom prst="pieWedge">
          <a:avLst/>
        </a:prstGeom>
        <a:solidFill>
          <a:srgbClr val="275F6C"/>
        </a:solidFill>
        <a:ln>
          <a:solidFill>
            <a:schemeClr val="accent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da-DK" sz="2000" kern="1200" dirty="0">
              <a:latin typeface="Lato Light" charset="0"/>
              <a:ea typeface="Lato Light" charset="0"/>
              <a:cs typeface="Lato Light" charset="0"/>
            </a:rPr>
            <a:t>Kultur i familien - indre pres </a:t>
          </a:r>
        </a:p>
      </dsp:txBody>
      <dsp:txXfrm>
        <a:off x="1744999" y="957321"/>
        <a:ext cx="1594526" cy="1594526"/>
      </dsp:txXfrm>
    </dsp:sp>
    <dsp:sp modelId="{A5553F36-CEB8-2644-94ED-7A042AA064B0}">
      <dsp:nvSpPr>
        <dsp:cNvPr id="0" name=""/>
        <dsp:cNvSpPr/>
      </dsp:nvSpPr>
      <dsp:spPr>
        <a:xfrm rot="5400000">
          <a:off x="3443682" y="296847"/>
          <a:ext cx="2255000" cy="2255000"/>
        </a:xfrm>
        <a:prstGeom prst="pieWedge">
          <a:avLst/>
        </a:prstGeom>
        <a:solidFill>
          <a:srgbClr val="275F6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da-DK" sz="2000" kern="1200" dirty="0">
              <a:latin typeface="Lato Light" charset="0"/>
              <a:ea typeface="Lato Light" charset="0"/>
              <a:cs typeface="Lato Light" charset="0"/>
            </a:rPr>
            <a:t>Kultur i familien – ydre påvirkning</a:t>
          </a:r>
        </a:p>
      </dsp:txBody>
      <dsp:txXfrm rot="-5400000">
        <a:off x="3443682" y="957321"/>
        <a:ext cx="1594526" cy="1594526"/>
      </dsp:txXfrm>
    </dsp:sp>
    <dsp:sp modelId="{166D35CD-25C4-FF42-A87C-0C56D0E37E1E}">
      <dsp:nvSpPr>
        <dsp:cNvPr id="0" name=""/>
        <dsp:cNvSpPr/>
      </dsp:nvSpPr>
      <dsp:spPr>
        <a:xfrm rot="10800000">
          <a:off x="3446659" y="2621683"/>
          <a:ext cx="2255000" cy="2255000"/>
        </a:xfrm>
        <a:prstGeom prst="pieWedge">
          <a:avLst/>
        </a:prstGeom>
        <a:solidFill>
          <a:srgbClr val="275F6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da-DK" sz="2000" kern="1200" dirty="0">
              <a:latin typeface="Lato Light" charset="0"/>
              <a:ea typeface="Lato Light" charset="0"/>
              <a:cs typeface="Lato Light" charset="0"/>
            </a:rPr>
            <a:t>Indre verden</a:t>
          </a:r>
        </a:p>
      </dsp:txBody>
      <dsp:txXfrm rot="10800000">
        <a:off x="3446659" y="2621683"/>
        <a:ext cx="1594526" cy="1594526"/>
      </dsp:txXfrm>
    </dsp:sp>
    <dsp:sp modelId="{50F8E037-4A44-7F45-A6CD-228DB1F9A315}">
      <dsp:nvSpPr>
        <dsp:cNvPr id="0" name=""/>
        <dsp:cNvSpPr/>
      </dsp:nvSpPr>
      <dsp:spPr>
        <a:xfrm rot="16200000">
          <a:off x="1127956" y="2612551"/>
          <a:ext cx="2255000" cy="2255000"/>
        </a:xfrm>
        <a:prstGeom prst="pieWedge">
          <a:avLst/>
        </a:prstGeom>
        <a:solidFill>
          <a:srgbClr val="275F6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da-DK" sz="2000" kern="1200" dirty="0">
              <a:latin typeface="Lato Light" charset="0"/>
              <a:ea typeface="Lato Light" charset="0"/>
              <a:cs typeface="Lato Light" charset="0"/>
            </a:rPr>
            <a:t>Fysiologi</a:t>
          </a:r>
        </a:p>
      </dsp:txBody>
      <dsp:txXfrm rot="5400000">
        <a:off x="1788430" y="2612551"/>
        <a:ext cx="1594526" cy="1594526"/>
      </dsp:txXfrm>
    </dsp:sp>
    <dsp:sp modelId="{6D4D6C37-A09B-B14B-ABA0-AF294EF99E8D}">
      <dsp:nvSpPr>
        <dsp:cNvPr id="0" name=""/>
        <dsp:cNvSpPr/>
      </dsp:nvSpPr>
      <dsp:spPr>
        <a:xfrm>
          <a:off x="3002316" y="2135219"/>
          <a:ext cx="778574" cy="677020"/>
        </a:xfrm>
        <a:prstGeom prst="circularArrow">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 modelId="{45D31460-68F2-904F-A539-70E95198EA38}">
      <dsp:nvSpPr>
        <dsp:cNvPr id="0" name=""/>
        <dsp:cNvSpPr/>
      </dsp:nvSpPr>
      <dsp:spPr>
        <a:xfrm rot="10800000">
          <a:off x="3002316" y="2395612"/>
          <a:ext cx="778574" cy="677020"/>
        </a:xfrm>
        <a:prstGeom prst="circularArrow">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94AAD-2C0A-8749-A018-A01801C47025}" type="datetimeFigureOut">
              <a:rPr lang="da-DK" smtClean="0"/>
              <a:t>23.02.2023</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6351-0C6A-C94C-8201-6C5025C96A82}" type="slidenum">
              <a:rPr lang="da-DK" smtClean="0"/>
              <a:t>‹#›</a:t>
            </a:fld>
            <a:endParaRPr lang="da-DK"/>
          </a:p>
        </p:txBody>
      </p:sp>
    </p:spTree>
    <p:extLst>
      <p:ext uri="{BB962C8B-B14F-4D97-AF65-F5344CB8AC3E}">
        <p14:creationId xmlns:p14="http://schemas.microsoft.com/office/powerpoint/2010/main" val="204391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Lidt fakta omkring stress – flere af jer har stress inde på livet og jeg har taget nogle enkelte tal med for at vise at I absolut ikke er alene. Det er eksploderet i vores samfund. Og der kommer en meget stor reaktion ovenpå </a:t>
            </a:r>
            <a:r>
              <a:rPr lang="da-DK" dirty="0" err="1"/>
              <a:t>Coronakrisen</a:t>
            </a:r>
            <a:r>
              <a:rPr lang="da-DK" dirty="0"/>
              <a:t> også. Vi kan allerede nu mærke at folk reagerer, de føler sig isolerede, ensomme, hverdagens struktur er i opbrud. Der er mange nye regler vi skal forholde os til og alle reglerne er til for at redde vores økonomi og skabe færre sygdomstilfælde, men reglerne tager desværre ikke forbehold for de </a:t>
            </a:r>
            <a:r>
              <a:rPr lang="da-DK" dirty="0" err="1"/>
              <a:t>psyko-sociale</a:t>
            </a:r>
            <a:r>
              <a:rPr lang="da-DK" dirty="0"/>
              <a:t> og følelsesmæssige faktorer. Paradokset er at der faktisk også er nogle mennesker der føler sig lettede, fordi at de får et pusterum fra hverdagens pres og hvis man eksempelvis er jobsøgende, så kan man på den måde slappe mere af i forhold til det pres der ligger fra jobcentre i forhold til rådighedsforpligtelser. Så hvis du også har det sådan at du føler dig lidt lettet, så er der altså også et pres dr letter for mange mennesker i disse dage.</a:t>
            </a:r>
          </a:p>
        </p:txBody>
      </p:sp>
      <p:sp>
        <p:nvSpPr>
          <p:cNvPr id="4" name="Slide Number Placeholder 3"/>
          <p:cNvSpPr>
            <a:spLocks noGrp="1"/>
          </p:cNvSpPr>
          <p:nvPr>
            <p:ph type="sldNum" sz="quarter" idx="5"/>
          </p:nvPr>
        </p:nvSpPr>
        <p:spPr/>
        <p:txBody>
          <a:bodyPr/>
          <a:lstStyle/>
          <a:p>
            <a:fld id="{E545E17A-6F89-B945-BFB9-7FEACA45042B}" type="slidenum">
              <a:rPr lang="da-DK" smtClean="0"/>
              <a:t>3</a:t>
            </a:fld>
            <a:endParaRPr lang="da-DK"/>
          </a:p>
        </p:txBody>
      </p:sp>
    </p:spTree>
    <p:extLst>
      <p:ext uri="{BB962C8B-B14F-4D97-AF65-F5344CB8AC3E}">
        <p14:creationId xmlns:p14="http://schemas.microsoft.com/office/powerpoint/2010/main" val="2310491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Stress kommer af ordet </a:t>
            </a:r>
            <a:r>
              <a:rPr lang="da-DK" dirty="0" err="1"/>
              <a:t>stringere</a:t>
            </a:r>
            <a:r>
              <a:rPr lang="da-DK" dirty="0"/>
              <a:t> - Ydre pres opleves altid – men det er vores egen håndtering eller perception af det ydre pres der gør os stressede, hvilket handler om vores værdisæt og vores adfærd. Rigtig mange mennesker vil gerne være fagligt dygtige, gør det godt på jobbet, være gode medarbejdere og kollegaer, samtidig med at de gerne vil være der for deres venner, kærester, familie og børn, hvis man har det. Samtidig skal vi spise sundt, leve sundt og miljøbevidst, motionere, hvile, sove, udover de krav der kan være i forhold til sociale medier, der særligt rammer unge kvinder fordi sociale medier i den grad sætter nogle tårnhøje idealer. Ja jeg bliver næsten selv helt forpustet af hele den remse. Så stress hænger i høj grad sammen med at finde den rette balance i hverdagen.</a:t>
            </a:r>
          </a:p>
        </p:txBody>
      </p:sp>
      <p:sp>
        <p:nvSpPr>
          <p:cNvPr id="4" name="Slide Number Placeholder 3"/>
          <p:cNvSpPr>
            <a:spLocks noGrp="1"/>
          </p:cNvSpPr>
          <p:nvPr>
            <p:ph type="sldNum" sz="quarter" idx="5"/>
          </p:nvPr>
        </p:nvSpPr>
        <p:spPr/>
        <p:txBody>
          <a:bodyPr/>
          <a:lstStyle/>
          <a:p>
            <a:fld id="{E545E17A-6F89-B945-BFB9-7FEACA45042B}" type="slidenum">
              <a:rPr lang="da-DK" smtClean="0"/>
              <a:t>4</a:t>
            </a:fld>
            <a:endParaRPr lang="da-DK"/>
          </a:p>
        </p:txBody>
      </p:sp>
    </p:spTree>
    <p:extLst>
      <p:ext uri="{BB962C8B-B14F-4D97-AF65-F5344CB8AC3E}">
        <p14:creationId xmlns:p14="http://schemas.microsoft.com/office/powerpoint/2010/main" val="3086396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Pladsholder til diasbillede 1"/>
          <p:cNvSpPr>
            <a:spLocks noGrp="1" noRot="1" noChangeAspect="1" noTextEdit="1"/>
          </p:cNvSpPr>
          <p:nvPr>
            <p:ph type="sldImg"/>
          </p:nvPr>
        </p:nvSpPr>
        <p:spPr>
          <a:ln/>
        </p:spPr>
      </p:sp>
      <p:sp>
        <p:nvSpPr>
          <p:cNvPr id="87042"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altLang="en-US">
                <a:ea typeface="ＭＳ Ｐゴシック" charset="-128"/>
              </a:rPr>
              <a:t>PE</a:t>
            </a:r>
          </a:p>
        </p:txBody>
      </p:sp>
      <p:sp>
        <p:nvSpPr>
          <p:cNvPr id="87043" name="Pladsholder til dias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6CB2F5F-3C74-C14B-83FB-471FBE062484}" type="slidenum">
              <a:rPr lang="da-DK" altLang="en-US" sz="1200">
                <a:solidFill>
                  <a:srgbClr val="000000"/>
                </a:solidFill>
              </a:rPr>
              <a:pPr/>
              <a:t>12</a:t>
            </a:fld>
            <a:endParaRPr lang="da-DK" altLang="en-US" sz="1200">
              <a:solidFill>
                <a:srgbClr val="000000"/>
              </a:solidFill>
            </a:endParaRPr>
          </a:p>
        </p:txBody>
      </p:sp>
    </p:spTree>
    <p:extLst>
      <p:ext uri="{BB962C8B-B14F-4D97-AF65-F5344CB8AC3E}">
        <p14:creationId xmlns:p14="http://schemas.microsoft.com/office/powerpoint/2010/main" val="3611895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Pladsholder til diasbillede 1"/>
          <p:cNvSpPr>
            <a:spLocks noGrp="1" noRot="1" noChangeAspect="1" noTextEdit="1"/>
          </p:cNvSpPr>
          <p:nvPr>
            <p:ph type="sldImg"/>
          </p:nvPr>
        </p:nvSpPr>
        <p:spPr>
          <a:ln/>
        </p:spPr>
      </p:sp>
      <p:sp>
        <p:nvSpPr>
          <p:cNvPr id="92162"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ea typeface="ＭＳ Ｐゴシック" charset="-128"/>
            </a:endParaRPr>
          </a:p>
        </p:txBody>
      </p:sp>
      <p:sp>
        <p:nvSpPr>
          <p:cNvPr id="92163" name="Pladsholder til dias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F47C9AC-19C7-F547-8083-D4C1F490A365}" type="slidenum">
              <a:rPr lang="da-DK" altLang="en-US" sz="1200">
                <a:solidFill>
                  <a:srgbClr val="000000"/>
                </a:solidFill>
              </a:rPr>
              <a:pPr/>
              <a:t>14</a:t>
            </a:fld>
            <a:endParaRPr lang="da-DK" altLang="en-US" sz="1200">
              <a:solidFill>
                <a:srgbClr val="000000"/>
              </a:solidFill>
            </a:endParaRPr>
          </a:p>
        </p:txBody>
      </p:sp>
    </p:spTree>
    <p:extLst>
      <p:ext uri="{BB962C8B-B14F-4D97-AF65-F5344CB8AC3E}">
        <p14:creationId xmlns:p14="http://schemas.microsoft.com/office/powerpoint/2010/main" val="983169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5F4B-FE79-754B-9AD3-528827F76A9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K"/>
          </a:p>
        </p:txBody>
      </p:sp>
      <p:sp>
        <p:nvSpPr>
          <p:cNvPr id="3" name="Subtitle 2">
            <a:extLst>
              <a:ext uri="{FF2B5EF4-FFF2-40B4-BE49-F238E27FC236}">
                <a16:creationId xmlns:a16="http://schemas.microsoft.com/office/drawing/2014/main" id="{2BFC4ACE-00AB-3D46-AAFC-A5E5E60287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K"/>
          </a:p>
        </p:txBody>
      </p:sp>
      <p:sp>
        <p:nvSpPr>
          <p:cNvPr id="4" name="Date Placeholder 3">
            <a:extLst>
              <a:ext uri="{FF2B5EF4-FFF2-40B4-BE49-F238E27FC236}">
                <a16:creationId xmlns:a16="http://schemas.microsoft.com/office/drawing/2014/main" id="{D832C31C-4C76-1A4A-A9AD-8E7E206F5FD5}"/>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5" name="Footer Placeholder 4">
            <a:extLst>
              <a:ext uri="{FF2B5EF4-FFF2-40B4-BE49-F238E27FC236}">
                <a16:creationId xmlns:a16="http://schemas.microsoft.com/office/drawing/2014/main" id="{38CD4D79-72D8-8549-B0E3-ABD5873C389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E090056B-F39A-0743-80C0-4201C639A813}"/>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3451381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93DF-3587-0840-8916-8E1E07295969}"/>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9AF3B08D-F691-724B-908B-DB96D8DA9A7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E8724892-F37E-E546-BE9E-A5269F3E4CE3}"/>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5" name="Footer Placeholder 4">
            <a:extLst>
              <a:ext uri="{FF2B5EF4-FFF2-40B4-BE49-F238E27FC236}">
                <a16:creationId xmlns:a16="http://schemas.microsoft.com/office/drawing/2014/main" id="{7352CD89-5BD7-FB48-B1B3-C08B81EC254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7D45409-193F-8945-A4D6-03F3C6F5C86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027587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B53E5-360A-6042-8DAB-1F19C682DAC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K"/>
          </a:p>
        </p:txBody>
      </p:sp>
      <p:sp>
        <p:nvSpPr>
          <p:cNvPr id="3" name="Text Placeholder 2">
            <a:extLst>
              <a:ext uri="{FF2B5EF4-FFF2-40B4-BE49-F238E27FC236}">
                <a16:creationId xmlns:a16="http://schemas.microsoft.com/office/drawing/2014/main" id="{F91C5B9B-58DD-A042-975A-808E0A1942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6626D21-F083-AA46-8AF5-6C70C1542156}"/>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5" name="Footer Placeholder 4">
            <a:extLst>
              <a:ext uri="{FF2B5EF4-FFF2-40B4-BE49-F238E27FC236}">
                <a16:creationId xmlns:a16="http://schemas.microsoft.com/office/drawing/2014/main" id="{5C33DCE3-D01F-8345-A85F-982D46ECD0F8}"/>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B22CD5FC-E441-0E40-81CE-93EE6FF57A7B}"/>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249878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E68E-0194-9B41-9D14-1954C04F1763}"/>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ABA63B1C-E727-DD42-8977-EDA5B7BD6C7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Content Placeholder 3">
            <a:extLst>
              <a:ext uri="{FF2B5EF4-FFF2-40B4-BE49-F238E27FC236}">
                <a16:creationId xmlns:a16="http://schemas.microsoft.com/office/drawing/2014/main" id="{FC9BF578-5914-2244-A7D2-1C0BF706488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Date Placeholder 4">
            <a:extLst>
              <a:ext uri="{FF2B5EF4-FFF2-40B4-BE49-F238E27FC236}">
                <a16:creationId xmlns:a16="http://schemas.microsoft.com/office/drawing/2014/main" id="{AD31AD85-FED2-F644-A5A5-697F7E3DE317}"/>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6" name="Footer Placeholder 5">
            <a:extLst>
              <a:ext uri="{FF2B5EF4-FFF2-40B4-BE49-F238E27FC236}">
                <a16:creationId xmlns:a16="http://schemas.microsoft.com/office/drawing/2014/main" id="{6D2F976E-61FB-7544-A815-B7FCBC6D587B}"/>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BE001E7C-8EB7-774C-B20A-D2C3EBD2CD8E}"/>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208826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C0D5-9D8A-8246-81F0-E3B0B642E620}"/>
              </a:ext>
            </a:extLst>
          </p:cNvPr>
          <p:cNvSpPr>
            <a:spLocks noGrp="1"/>
          </p:cNvSpPr>
          <p:nvPr>
            <p:ph type="title"/>
          </p:nvPr>
        </p:nvSpPr>
        <p:spPr>
          <a:xfrm>
            <a:off x="839788" y="365125"/>
            <a:ext cx="10515600" cy="1325563"/>
          </a:xfrm>
        </p:spPr>
        <p:txBody>
          <a:bodyPr/>
          <a:lstStyle/>
          <a:p>
            <a:r>
              <a:rPr lang="en-GB"/>
              <a:t>Click to edit Master title style</a:t>
            </a:r>
            <a:endParaRPr lang="en-DK"/>
          </a:p>
        </p:txBody>
      </p:sp>
      <p:sp>
        <p:nvSpPr>
          <p:cNvPr id="3" name="Text Placeholder 2">
            <a:extLst>
              <a:ext uri="{FF2B5EF4-FFF2-40B4-BE49-F238E27FC236}">
                <a16:creationId xmlns:a16="http://schemas.microsoft.com/office/drawing/2014/main" id="{2C4CC97B-0C02-E945-8FCC-56E845AFE9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A04CDB3-8A42-EB4F-8040-A36CDC132E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Text Placeholder 4">
            <a:extLst>
              <a:ext uri="{FF2B5EF4-FFF2-40B4-BE49-F238E27FC236}">
                <a16:creationId xmlns:a16="http://schemas.microsoft.com/office/drawing/2014/main" id="{B02A1DB3-1496-374E-A38E-9B494F12A6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80F44CF-F637-1F4C-B3B6-02446BD4163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7" name="Date Placeholder 6">
            <a:extLst>
              <a:ext uri="{FF2B5EF4-FFF2-40B4-BE49-F238E27FC236}">
                <a16:creationId xmlns:a16="http://schemas.microsoft.com/office/drawing/2014/main" id="{AA19806E-D1B3-4745-9B1D-A2A8E4A84BAA}"/>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8" name="Footer Placeholder 7">
            <a:extLst>
              <a:ext uri="{FF2B5EF4-FFF2-40B4-BE49-F238E27FC236}">
                <a16:creationId xmlns:a16="http://schemas.microsoft.com/office/drawing/2014/main" id="{750008EB-601F-1345-9AD0-4FAC413C13C5}"/>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1475A374-3A44-FC44-B77B-2D4679D75AE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415255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929C-C4F5-9A44-94B2-0FAC68E91236}"/>
              </a:ext>
            </a:extLst>
          </p:cNvPr>
          <p:cNvSpPr>
            <a:spLocks noGrp="1"/>
          </p:cNvSpPr>
          <p:nvPr>
            <p:ph type="title"/>
          </p:nvPr>
        </p:nvSpPr>
        <p:spPr/>
        <p:txBody>
          <a:bodyPr/>
          <a:lstStyle/>
          <a:p>
            <a:r>
              <a:rPr lang="en-GB"/>
              <a:t>Click to edit Master title style</a:t>
            </a:r>
            <a:endParaRPr lang="en-DK"/>
          </a:p>
        </p:txBody>
      </p:sp>
      <p:sp>
        <p:nvSpPr>
          <p:cNvPr id="3" name="Date Placeholder 2">
            <a:extLst>
              <a:ext uri="{FF2B5EF4-FFF2-40B4-BE49-F238E27FC236}">
                <a16:creationId xmlns:a16="http://schemas.microsoft.com/office/drawing/2014/main" id="{35DB2FC2-725C-8649-A5F1-3F5A80A35959}"/>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4" name="Footer Placeholder 3">
            <a:extLst>
              <a:ext uri="{FF2B5EF4-FFF2-40B4-BE49-F238E27FC236}">
                <a16:creationId xmlns:a16="http://schemas.microsoft.com/office/drawing/2014/main" id="{BBBBDBF4-485E-E547-AF4B-2C926DFBDF48}"/>
              </a:ext>
            </a:extLst>
          </p:cNvPr>
          <p:cNvSpPr>
            <a:spLocks noGrp="1"/>
          </p:cNvSpPr>
          <p:nvPr>
            <p:ph type="ftr" sz="quarter" idx="11"/>
          </p:nvPr>
        </p:nvSpPr>
        <p:spPr/>
        <p:txBody>
          <a:bodyPr/>
          <a:lstStyle/>
          <a:p>
            <a:endParaRPr lang="en-DK"/>
          </a:p>
        </p:txBody>
      </p:sp>
      <p:sp>
        <p:nvSpPr>
          <p:cNvPr id="5" name="Slide Number Placeholder 4">
            <a:extLst>
              <a:ext uri="{FF2B5EF4-FFF2-40B4-BE49-F238E27FC236}">
                <a16:creationId xmlns:a16="http://schemas.microsoft.com/office/drawing/2014/main" id="{3D0E1B35-A88D-AC4A-B5E4-BB0569E5868F}"/>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363441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8635F5-481C-AE47-B876-9294A44B4293}"/>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3" name="Footer Placeholder 2">
            <a:extLst>
              <a:ext uri="{FF2B5EF4-FFF2-40B4-BE49-F238E27FC236}">
                <a16:creationId xmlns:a16="http://schemas.microsoft.com/office/drawing/2014/main" id="{A2FAE268-4945-B845-80D3-706EE8D70020}"/>
              </a:ext>
            </a:extLst>
          </p:cNvPr>
          <p:cNvSpPr>
            <a:spLocks noGrp="1"/>
          </p:cNvSpPr>
          <p:nvPr>
            <p:ph type="ftr" sz="quarter" idx="11"/>
          </p:nvPr>
        </p:nvSpPr>
        <p:spPr/>
        <p:txBody>
          <a:bodyPr/>
          <a:lstStyle/>
          <a:p>
            <a:endParaRPr lang="en-DK"/>
          </a:p>
        </p:txBody>
      </p:sp>
      <p:sp>
        <p:nvSpPr>
          <p:cNvPr id="4" name="Slide Number Placeholder 3">
            <a:extLst>
              <a:ext uri="{FF2B5EF4-FFF2-40B4-BE49-F238E27FC236}">
                <a16:creationId xmlns:a16="http://schemas.microsoft.com/office/drawing/2014/main" id="{035C0870-226D-954B-9DBA-2D5D6DD9FE2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50663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EEF3-496D-BA43-8BF0-C1E9C64D6E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Content Placeholder 2">
            <a:extLst>
              <a:ext uri="{FF2B5EF4-FFF2-40B4-BE49-F238E27FC236}">
                <a16:creationId xmlns:a16="http://schemas.microsoft.com/office/drawing/2014/main" id="{DE996066-A967-C94E-99B2-5C9406788A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Text Placeholder 3">
            <a:extLst>
              <a:ext uri="{FF2B5EF4-FFF2-40B4-BE49-F238E27FC236}">
                <a16:creationId xmlns:a16="http://schemas.microsoft.com/office/drawing/2014/main" id="{3214D805-9110-DD4D-9083-07B068079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C5D246-E3ED-584F-84EB-2F9937740FBF}"/>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6" name="Footer Placeholder 5">
            <a:extLst>
              <a:ext uri="{FF2B5EF4-FFF2-40B4-BE49-F238E27FC236}">
                <a16:creationId xmlns:a16="http://schemas.microsoft.com/office/drawing/2014/main" id="{E6DC3ED0-6AA9-2F4D-B0F8-9D92F7314991}"/>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D169833B-FC6E-EB49-9550-77558E22A05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829011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3DC7-719D-7E48-B6F3-EB795CA159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Picture Placeholder 2">
            <a:extLst>
              <a:ext uri="{FF2B5EF4-FFF2-40B4-BE49-F238E27FC236}">
                <a16:creationId xmlns:a16="http://schemas.microsoft.com/office/drawing/2014/main" id="{C1271E6C-FA77-6743-B7D8-05A5FE845D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DK"/>
          </a:p>
        </p:txBody>
      </p:sp>
      <p:sp>
        <p:nvSpPr>
          <p:cNvPr id="4" name="Text Placeholder 3">
            <a:extLst>
              <a:ext uri="{FF2B5EF4-FFF2-40B4-BE49-F238E27FC236}">
                <a16:creationId xmlns:a16="http://schemas.microsoft.com/office/drawing/2014/main" id="{045E68D2-7ED0-B344-BFF0-A96CDC66C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756BFB5-FFC8-184C-A0B7-4FCA8FF9905D}"/>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6" name="Footer Placeholder 5">
            <a:extLst>
              <a:ext uri="{FF2B5EF4-FFF2-40B4-BE49-F238E27FC236}">
                <a16:creationId xmlns:a16="http://schemas.microsoft.com/office/drawing/2014/main" id="{6F2CB008-42F1-9A41-8A6C-B823BD080719}"/>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44886C6D-A8B2-A440-96A9-1CCDBD42DD93}"/>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742664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F8C7-56CD-5746-9BA2-B583DF26DC93}"/>
              </a:ext>
            </a:extLst>
          </p:cNvPr>
          <p:cNvSpPr>
            <a:spLocks noGrp="1"/>
          </p:cNvSpPr>
          <p:nvPr>
            <p:ph type="title"/>
          </p:nvPr>
        </p:nvSpPr>
        <p:spPr/>
        <p:txBody>
          <a:bodyPr/>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2590A35E-3D52-1347-B72A-03EDF531BC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B0CCABF1-A9C4-2046-A01D-1CC3E89DA145}"/>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5" name="Footer Placeholder 4">
            <a:extLst>
              <a:ext uri="{FF2B5EF4-FFF2-40B4-BE49-F238E27FC236}">
                <a16:creationId xmlns:a16="http://schemas.microsoft.com/office/drawing/2014/main" id="{F25D1047-0B18-4645-AAD0-FA0BBA226D6A}"/>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E2CECEAD-CCCD-3744-8768-8BCC5E870094}"/>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11024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216849-3C78-5A47-BD76-AC2828ADF2B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82AA88BC-7613-2C4D-86E7-90A3496CF95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AADD8B86-97F8-7C43-B307-C423A2160ECC}"/>
              </a:ext>
            </a:extLst>
          </p:cNvPr>
          <p:cNvSpPr>
            <a:spLocks noGrp="1"/>
          </p:cNvSpPr>
          <p:nvPr>
            <p:ph type="dt" sz="half" idx="10"/>
          </p:nvPr>
        </p:nvSpPr>
        <p:spPr/>
        <p:txBody>
          <a:bodyPr/>
          <a:lstStyle/>
          <a:p>
            <a:fld id="{FE2AF1A1-41A3-E64D-9295-A28DE0305FBE}" type="datetimeFigureOut">
              <a:rPr lang="en-DK" smtClean="0"/>
              <a:t>23/02/2023</a:t>
            </a:fld>
            <a:endParaRPr lang="en-DK"/>
          </a:p>
        </p:txBody>
      </p:sp>
      <p:sp>
        <p:nvSpPr>
          <p:cNvPr id="5" name="Footer Placeholder 4">
            <a:extLst>
              <a:ext uri="{FF2B5EF4-FFF2-40B4-BE49-F238E27FC236}">
                <a16:creationId xmlns:a16="http://schemas.microsoft.com/office/drawing/2014/main" id="{FBBA5153-E1C5-EF4D-9BA3-BD0090257015}"/>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B8C994D-4FFE-3841-8725-5D66C318D29B}"/>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4196511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3369EF-861E-B349-BA95-2A159901B2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K"/>
          </a:p>
        </p:txBody>
      </p:sp>
      <p:sp>
        <p:nvSpPr>
          <p:cNvPr id="3" name="Text Placeholder 2">
            <a:extLst>
              <a:ext uri="{FF2B5EF4-FFF2-40B4-BE49-F238E27FC236}">
                <a16:creationId xmlns:a16="http://schemas.microsoft.com/office/drawing/2014/main" id="{B1808381-93A9-D042-9E7C-9299CFA451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6DE8C058-7D9A-5743-B6AB-61C1147B84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2AF1A1-41A3-E64D-9295-A28DE0305FBE}" type="datetimeFigureOut">
              <a:rPr lang="en-DK" smtClean="0"/>
              <a:t>23/02/2023</a:t>
            </a:fld>
            <a:endParaRPr lang="en-DK"/>
          </a:p>
        </p:txBody>
      </p:sp>
      <p:sp>
        <p:nvSpPr>
          <p:cNvPr id="5" name="Footer Placeholder 4">
            <a:extLst>
              <a:ext uri="{FF2B5EF4-FFF2-40B4-BE49-F238E27FC236}">
                <a16:creationId xmlns:a16="http://schemas.microsoft.com/office/drawing/2014/main" id="{B33070E1-993D-054E-9F2F-1BDE75A6F5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K"/>
          </a:p>
        </p:txBody>
      </p:sp>
      <p:sp>
        <p:nvSpPr>
          <p:cNvPr id="6" name="Slide Number Placeholder 5">
            <a:extLst>
              <a:ext uri="{FF2B5EF4-FFF2-40B4-BE49-F238E27FC236}">
                <a16:creationId xmlns:a16="http://schemas.microsoft.com/office/drawing/2014/main" id="{0D9C8D6A-8E53-F546-B7A4-3E172E11A3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71030-A005-7F4F-A475-47D0A1B9FA81}" type="slidenum">
              <a:rPr lang="en-DK" smtClean="0"/>
              <a:t>‹#›</a:t>
            </a:fld>
            <a:endParaRPr lang="en-DK"/>
          </a:p>
        </p:txBody>
      </p:sp>
    </p:spTree>
    <p:extLst>
      <p:ext uri="{BB962C8B-B14F-4D97-AF65-F5344CB8AC3E}">
        <p14:creationId xmlns:p14="http://schemas.microsoft.com/office/powerpoint/2010/main" val="3411947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humansupport.dk/podcast/er-jeg-stresset-eller-er-det-bare-noget-jeg-sig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humansupport.dk/podcast/hvad-er-stress/" TargetMode="External"/><Relationship Id="rId4" Type="http://schemas.openxmlformats.org/officeDocument/2006/relationships/hyperlink" Target="https://www.youtube.com/watch?v=hnpQrMqDoqE"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humansupport.dk/podcast/identificering-af-stress-de-4-stressstadier/"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humansupport.dk/podcast/helhedsperspektiv-paa-stress-de-5-forhold/"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humansupport.dk/podcast/vilje-kraft-og-motiva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2000">
              <a:schemeClr val="bg1"/>
            </a:gs>
            <a:gs pos="0">
              <a:schemeClr val="bg1"/>
            </a:gs>
            <a:gs pos="80000">
              <a:srgbClr val="13CDBD"/>
            </a:gs>
            <a:gs pos="99000">
              <a:srgbClr val="13CDBD"/>
            </a:gs>
          </a:gsLst>
          <a:lin ang="10800000" scaled="0"/>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B7A7ED-5488-F37D-4F4D-7DEB63CE7B84}"/>
              </a:ext>
            </a:extLst>
          </p:cNvPr>
          <p:cNvSpPr>
            <a:spLocks noGrp="1"/>
          </p:cNvSpPr>
          <p:nvPr>
            <p:ph type="ctrTitle"/>
          </p:nvPr>
        </p:nvSpPr>
        <p:spPr>
          <a:xfrm>
            <a:off x="1629228" y="3676974"/>
            <a:ext cx="9144000" cy="2387600"/>
          </a:xfrm>
        </p:spPr>
        <p:txBody>
          <a:bodyPr/>
          <a:lstStyle/>
          <a:p>
            <a:r>
              <a:rPr lang="da-DK" dirty="0"/>
              <a:t>Undervisningsmateriale - stress</a:t>
            </a:r>
          </a:p>
        </p:txBody>
      </p:sp>
      <p:pic>
        <p:nvPicPr>
          <p:cNvPr id="5" name="Picture 4" descr="Logo&#10;&#10;Description automatically generated">
            <a:extLst>
              <a:ext uri="{FF2B5EF4-FFF2-40B4-BE49-F238E27FC236}">
                <a16:creationId xmlns:a16="http://schemas.microsoft.com/office/drawing/2014/main" id="{2483C4BE-9A7F-B5A4-5034-6EA3F2BA797A}"/>
              </a:ext>
            </a:extLst>
          </p:cNvPr>
          <p:cNvPicPr>
            <a:picLocks noChangeAspect="1"/>
          </p:cNvPicPr>
          <p:nvPr/>
        </p:nvPicPr>
        <p:blipFill>
          <a:blip r:embed="rId2"/>
          <a:stretch>
            <a:fillRect/>
          </a:stretch>
        </p:blipFill>
        <p:spPr>
          <a:xfrm>
            <a:off x="2442028" y="2267858"/>
            <a:ext cx="7772400" cy="1580827"/>
          </a:xfrm>
          <a:prstGeom prst="rect">
            <a:avLst/>
          </a:prstGeom>
        </p:spPr>
      </p:pic>
    </p:spTree>
    <p:extLst>
      <p:ext uri="{BB962C8B-B14F-4D97-AF65-F5344CB8AC3E}">
        <p14:creationId xmlns:p14="http://schemas.microsoft.com/office/powerpoint/2010/main" val="299357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6018" y="2693116"/>
            <a:ext cx="5126182" cy="3960318"/>
          </a:xfrm>
        </p:spPr>
        <p:txBody>
          <a:bodyPr>
            <a:normAutofit fontScale="90000"/>
          </a:bodyPr>
          <a:lstStyle/>
          <a:p>
            <a:pPr algn="r"/>
            <a:r>
              <a:rPr lang="da-DK" sz="3200" dirty="0">
                <a:solidFill>
                  <a:schemeClr val="tx1"/>
                </a:solidFill>
                <a:latin typeface="+mn-lt"/>
                <a:ea typeface="Arial" charset="0"/>
                <a:cs typeface="Arial" charset="0"/>
              </a:rPr>
              <a:t>Er jeg stresset?</a:t>
            </a:r>
            <a:br>
              <a:rPr lang="da-DK" sz="3200" dirty="0">
                <a:solidFill>
                  <a:schemeClr val="tx1"/>
                </a:solidFill>
                <a:latin typeface="+mn-lt"/>
                <a:ea typeface="Arial" charset="0"/>
                <a:cs typeface="Arial" charset="0"/>
              </a:rPr>
            </a:br>
            <a:r>
              <a:rPr lang="da-DK" sz="800" dirty="0">
                <a:solidFill>
                  <a:schemeClr val="tx1"/>
                </a:solidFill>
                <a:latin typeface="+mn-lt"/>
                <a:ea typeface="Arial" charset="0"/>
                <a:cs typeface="Arial" charset="0"/>
              </a:rPr>
              <a:t>  </a:t>
            </a:r>
            <a:br>
              <a:rPr lang="da-DK" sz="800" dirty="0">
                <a:solidFill>
                  <a:schemeClr val="tx1"/>
                </a:solidFill>
                <a:latin typeface="+mn-lt"/>
                <a:ea typeface="Arial" charset="0"/>
                <a:cs typeface="Arial" charset="0"/>
              </a:rPr>
            </a:br>
            <a:r>
              <a:rPr lang="da-DK" sz="3200" dirty="0">
                <a:solidFill>
                  <a:schemeClr val="tx1"/>
                </a:solidFill>
                <a:latin typeface="+mn-lt"/>
                <a:ea typeface="Arial" charset="0"/>
                <a:cs typeface="Arial" charset="0"/>
              </a:rPr>
              <a:t>Er jeg presset?</a:t>
            </a:r>
            <a:br>
              <a:rPr lang="da-DK" sz="3200" dirty="0">
                <a:solidFill>
                  <a:schemeClr val="tx1"/>
                </a:solidFill>
                <a:latin typeface="+mn-lt"/>
                <a:ea typeface="Arial" charset="0"/>
                <a:cs typeface="Arial" charset="0"/>
              </a:rPr>
            </a:br>
            <a:r>
              <a:rPr lang="da-DK" sz="800" dirty="0">
                <a:solidFill>
                  <a:schemeClr val="tx1"/>
                </a:solidFill>
                <a:latin typeface="+mn-lt"/>
                <a:ea typeface="Arial" charset="0"/>
                <a:cs typeface="Arial" charset="0"/>
              </a:rPr>
              <a:t>  </a:t>
            </a:r>
            <a:br>
              <a:rPr lang="da-DK" sz="800" dirty="0">
                <a:solidFill>
                  <a:schemeClr val="tx1"/>
                </a:solidFill>
                <a:latin typeface="+mn-lt"/>
                <a:ea typeface="Arial" charset="0"/>
                <a:cs typeface="Arial" charset="0"/>
              </a:rPr>
            </a:br>
            <a:r>
              <a:rPr lang="da-DK" sz="3200" dirty="0">
                <a:solidFill>
                  <a:schemeClr val="tx1"/>
                </a:solidFill>
                <a:latin typeface="+mn-lt"/>
                <a:ea typeface="Arial" charset="0"/>
                <a:cs typeface="Arial" charset="0"/>
              </a:rPr>
              <a:t> Har jeg travlt?</a:t>
            </a:r>
            <a:br>
              <a:rPr lang="da-DK" sz="3200" dirty="0">
                <a:solidFill>
                  <a:schemeClr val="tx1"/>
                </a:solidFill>
                <a:latin typeface="+mn-lt"/>
                <a:ea typeface="Arial" charset="0"/>
                <a:cs typeface="Arial" charset="0"/>
              </a:rPr>
            </a:br>
            <a:r>
              <a:rPr lang="da-DK" sz="800" dirty="0">
                <a:solidFill>
                  <a:schemeClr val="tx1"/>
                </a:solidFill>
                <a:latin typeface="+mn-lt"/>
                <a:ea typeface="Arial" charset="0"/>
                <a:cs typeface="Arial" charset="0"/>
              </a:rPr>
              <a:t> </a:t>
            </a:r>
            <a:br>
              <a:rPr lang="da-DK" sz="800" dirty="0">
                <a:solidFill>
                  <a:schemeClr val="tx1"/>
                </a:solidFill>
                <a:latin typeface="+mn-lt"/>
                <a:ea typeface="Arial" charset="0"/>
                <a:cs typeface="Arial" charset="0"/>
              </a:rPr>
            </a:br>
            <a:r>
              <a:rPr lang="da-DK" sz="3200" dirty="0">
                <a:solidFill>
                  <a:schemeClr val="tx1"/>
                </a:solidFill>
                <a:latin typeface="+mn-lt"/>
                <a:ea typeface="Arial" charset="0"/>
                <a:cs typeface="Arial" charset="0"/>
              </a:rPr>
              <a:t>Eller er det bare </a:t>
            </a:r>
            <a:br>
              <a:rPr lang="da-DK" sz="3200" dirty="0">
                <a:solidFill>
                  <a:schemeClr val="tx1"/>
                </a:solidFill>
                <a:latin typeface="+mn-lt"/>
                <a:ea typeface="Arial" charset="0"/>
                <a:cs typeface="Arial" charset="0"/>
              </a:rPr>
            </a:br>
            <a:r>
              <a:rPr lang="da-DK" sz="3200" dirty="0">
                <a:solidFill>
                  <a:schemeClr val="tx1"/>
                </a:solidFill>
                <a:latin typeface="+mn-lt"/>
                <a:ea typeface="Arial" charset="0"/>
                <a:cs typeface="Arial" charset="0"/>
              </a:rPr>
              <a:t>noget jeg siger?</a:t>
            </a:r>
            <a:br>
              <a:rPr lang="da-DK" sz="3200" dirty="0">
                <a:solidFill>
                  <a:schemeClr val="tx1"/>
                </a:solidFill>
                <a:latin typeface="+mn-lt"/>
                <a:ea typeface="Arial" charset="0"/>
                <a:cs typeface="Arial" charset="0"/>
              </a:rPr>
            </a:br>
            <a:br>
              <a:rPr lang="da-DK" sz="3200" dirty="0">
                <a:solidFill>
                  <a:schemeClr val="tx1"/>
                </a:solidFill>
                <a:latin typeface="+mn-lt"/>
                <a:ea typeface="Arial" charset="0"/>
                <a:cs typeface="Arial" charset="0"/>
              </a:rPr>
            </a:br>
            <a:r>
              <a:rPr lang="da-DK" sz="3200" dirty="0">
                <a:solidFill>
                  <a:schemeClr val="tx1"/>
                </a:solidFill>
                <a:latin typeface="+mn-lt"/>
                <a:ea typeface="Arial" charset="0"/>
                <a:cs typeface="Arial" charset="0"/>
                <a:hlinkClick r:id="rId2"/>
              </a:rPr>
              <a:t>Podcast</a:t>
            </a:r>
            <a:br>
              <a:rPr lang="da-DK" sz="3600" dirty="0">
                <a:solidFill>
                  <a:schemeClr val="tx1"/>
                </a:solidFill>
                <a:latin typeface="+mn-lt"/>
                <a:ea typeface="Arial" charset="0"/>
                <a:cs typeface="Arial" charset="0"/>
              </a:rPr>
            </a:br>
            <a:br>
              <a:rPr lang="da-DK" sz="3600" dirty="0">
                <a:solidFill>
                  <a:schemeClr val="tx1"/>
                </a:solidFill>
                <a:latin typeface="+mn-lt"/>
                <a:ea typeface="Arial" charset="0"/>
                <a:cs typeface="Arial" charset="0"/>
              </a:rPr>
            </a:br>
            <a:endParaRPr lang="da-DK" sz="3600" dirty="0">
              <a:solidFill>
                <a:schemeClr val="tx1"/>
              </a:solidFill>
              <a:latin typeface="+mn-lt"/>
              <a:ea typeface="Arial" charset="0"/>
              <a:cs typeface="Arial" charset="0"/>
            </a:endParaRPr>
          </a:p>
        </p:txBody>
      </p:sp>
      <p:sp>
        <p:nvSpPr>
          <p:cNvPr id="3" name="TextBox 2">
            <a:extLst>
              <a:ext uri="{FF2B5EF4-FFF2-40B4-BE49-F238E27FC236}">
                <a16:creationId xmlns:a16="http://schemas.microsoft.com/office/drawing/2014/main" id="{4EB3459B-B5FA-3246-892F-99BC486DF677}"/>
              </a:ext>
            </a:extLst>
          </p:cNvPr>
          <p:cNvSpPr txBox="1"/>
          <p:nvPr/>
        </p:nvSpPr>
        <p:spPr>
          <a:xfrm>
            <a:off x="2838374" y="479774"/>
            <a:ext cx="8405121" cy="707886"/>
          </a:xfrm>
          <a:prstGeom prst="rect">
            <a:avLst/>
          </a:prstGeom>
          <a:noFill/>
        </p:spPr>
        <p:txBody>
          <a:bodyPr wrap="none" rtlCol="0">
            <a:spAutoFit/>
          </a:bodyPr>
          <a:lstStyle/>
          <a:p>
            <a:r>
              <a:rPr lang="da-DK" sz="4000" dirty="0">
                <a:solidFill>
                  <a:srgbClr val="0F1D07"/>
                </a:solidFill>
                <a:latin typeface="News Gothic MT" panose="020B0503020103020203" pitchFamily="34" charset="0"/>
                <a:cs typeface="Lato Light" charset="0"/>
              </a:rPr>
              <a:t>Stressbehandling og forebyggelse</a:t>
            </a:r>
            <a:endParaRPr lang="da-DK" sz="4000" dirty="0"/>
          </a:p>
        </p:txBody>
      </p:sp>
      <p:pic>
        <p:nvPicPr>
          <p:cNvPr id="6146" name="Picture 2" descr="En alvorlig snak om stress - StineStregen">
            <a:extLst>
              <a:ext uri="{FF2B5EF4-FFF2-40B4-BE49-F238E27FC236}">
                <a16:creationId xmlns:a16="http://schemas.microsoft.com/office/drawing/2014/main" id="{612117CE-523A-E445-978B-584751F7F6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72" t="3376" r="9236" b="943"/>
          <a:stretch/>
        </p:blipFill>
        <p:spPr bwMode="auto">
          <a:xfrm>
            <a:off x="2838374" y="1722783"/>
            <a:ext cx="2957644" cy="5135217"/>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620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504" y="1548790"/>
            <a:ext cx="1992957" cy="3760420"/>
          </a:xfrm>
        </p:spPr>
        <p:txBody>
          <a:bodyPr/>
          <a:lstStyle/>
          <a:p>
            <a:r>
              <a:rPr lang="da-DK" sz="3600" dirty="0">
                <a:solidFill>
                  <a:schemeClr val="tx1"/>
                </a:solidFill>
                <a:latin typeface="+mn-lt"/>
                <a:ea typeface="Arial" charset="0"/>
                <a:cs typeface="Arial" charset="0"/>
              </a:rPr>
              <a:t>Fakta omkring stress</a:t>
            </a:r>
            <a:endParaRPr lang="en-GB" sz="3600" dirty="0">
              <a:solidFill>
                <a:schemeClr val="tx1"/>
              </a:solidFill>
              <a:latin typeface="+mn-lt"/>
              <a:ea typeface="Arial" charset="0"/>
              <a:cs typeface="Arial" charset="0"/>
            </a:endParaRPr>
          </a:p>
        </p:txBody>
      </p:sp>
      <p:sp>
        <p:nvSpPr>
          <p:cNvPr id="3" name="Content Placeholder 2"/>
          <p:cNvSpPr>
            <a:spLocks noGrp="1"/>
          </p:cNvSpPr>
          <p:nvPr>
            <p:ph idx="1"/>
          </p:nvPr>
        </p:nvSpPr>
        <p:spPr>
          <a:xfrm>
            <a:off x="2627543" y="1151068"/>
            <a:ext cx="5003252" cy="6211155"/>
          </a:xfrm>
        </p:spPr>
        <p:txBody>
          <a:bodyPr numCol="1">
            <a:normAutofit/>
          </a:bodyPr>
          <a:lstStyle/>
          <a:p>
            <a:pPr>
              <a:buClr>
                <a:schemeClr val="tx1"/>
              </a:buClr>
            </a:pPr>
            <a:r>
              <a:rPr lang="da-DK" sz="2300" dirty="0">
                <a:solidFill>
                  <a:schemeClr val="tx1"/>
                </a:solidFill>
                <a:ea typeface="Arial" charset="0"/>
                <a:cs typeface="Arial" charset="0"/>
              </a:rPr>
              <a:t>500.000 danskere føler sig udbrændte på jobbet grundet stress</a:t>
            </a:r>
          </a:p>
          <a:p>
            <a:pPr>
              <a:buClr>
                <a:schemeClr val="tx1"/>
              </a:buClr>
            </a:pPr>
            <a:r>
              <a:rPr lang="da-DK" sz="2300" dirty="0">
                <a:solidFill>
                  <a:schemeClr val="tx1"/>
                </a:solidFill>
                <a:ea typeface="Arial" charset="0"/>
                <a:cs typeface="Arial" charset="0"/>
              </a:rPr>
              <a:t>35.000 danskere er sygemeldt pga. stress - hver dag.</a:t>
            </a:r>
            <a:endParaRPr lang="en-GB" sz="2300" dirty="0">
              <a:solidFill>
                <a:schemeClr val="tx1"/>
              </a:solidFill>
              <a:ea typeface="Arial" charset="0"/>
              <a:cs typeface="Arial" charset="0"/>
            </a:endParaRPr>
          </a:p>
          <a:p>
            <a:pPr>
              <a:buClr>
                <a:schemeClr val="tx1"/>
              </a:buClr>
            </a:pPr>
            <a:r>
              <a:rPr lang="da-DK" sz="2300" dirty="0">
                <a:solidFill>
                  <a:schemeClr val="tx1"/>
                </a:solidFill>
                <a:cs typeface="Arial" charset="0"/>
              </a:rPr>
              <a:t>Andelen af danskere med et højt stressniveau er steget fra 20,8 % i 2010 til 25,1 % i 2017.</a:t>
            </a:r>
          </a:p>
          <a:p>
            <a:pPr>
              <a:buClr>
                <a:schemeClr val="tx1"/>
              </a:buClr>
            </a:pPr>
            <a:r>
              <a:rPr lang="da-DK" sz="2300" dirty="0">
                <a:solidFill>
                  <a:schemeClr val="tx1"/>
                </a:solidFill>
                <a:cs typeface="Arial" charset="0"/>
              </a:rPr>
              <a:t>Ca. 40 procent af unge kvinder i alderen 16-24 år har et højt stressniveau. </a:t>
            </a:r>
            <a:endParaRPr lang="da-DK" sz="2300" dirty="0">
              <a:solidFill>
                <a:schemeClr val="tx1"/>
              </a:solidFill>
              <a:ea typeface="Arial" charset="0"/>
              <a:cs typeface="Arial" charset="0"/>
            </a:endParaRPr>
          </a:p>
          <a:p>
            <a:pPr>
              <a:buClr>
                <a:schemeClr val="tx1"/>
              </a:buClr>
            </a:pPr>
            <a:r>
              <a:rPr lang="da-DK" sz="2300" dirty="0">
                <a:solidFill>
                  <a:schemeClr val="tx1"/>
                </a:solidFill>
                <a:ea typeface="Arial" charset="0"/>
                <a:cs typeface="Arial" charset="0"/>
              </a:rPr>
              <a:t>WHO anslår at stressrelaterede sygdomme vil udgøre 70% af alle sygdomme i år 2020.</a:t>
            </a:r>
            <a:endParaRPr lang="en-GB" sz="2300" dirty="0">
              <a:solidFill>
                <a:schemeClr val="tx1"/>
              </a:solidFill>
              <a:ea typeface="Arial" charset="0"/>
              <a:cs typeface="Arial" charset="0"/>
            </a:endParaRPr>
          </a:p>
        </p:txBody>
      </p:sp>
      <p:pic>
        <p:nvPicPr>
          <p:cNvPr id="3074" name="Picture 2" descr="Mental Sundhed, Abstrakt, Anatomi, Kunst, Axoner">
            <a:extLst>
              <a:ext uri="{FF2B5EF4-FFF2-40B4-BE49-F238E27FC236}">
                <a16:creationId xmlns:a16="http://schemas.microsoft.com/office/drawing/2014/main" id="{69A58A26-BD6F-6C43-BEDF-FB69B43DD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0795" y="914400"/>
            <a:ext cx="4561205"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999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lyant, Rød, Chip, At Skrive, Uafgjort, Sige, Ord">
            <a:extLst>
              <a:ext uri="{FF2B5EF4-FFF2-40B4-BE49-F238E27FC236}">
                <a16:creationId xmlns:a16="http://schemas.microsoft.com/office/drawing/2014/main" id="{F06AD6B5-B9C1-BE43-ACD9-91F23C7D7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 y="0"/>
            <a:ext cx="1218937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7116307-1CA3-D248-87FE-C80447634AC3}"/>
              </a:ext>
            </a:extLst>
          </p:cNvPr>
          <p:cNvSpPr txBox="1"/>
          <p:nvPr/>
        </p:nvSpPr>
        <p:spPr>
          <a:xfrm rot="20995371">
            <a:off x="798786" y="1662895"/>
            <a:ext cx="5875283" cy="1200329"/>
          </a:xfrm>
          <a:prstGeom prst="rect">
            <a:avLst/>
          </a:prstGeom>
          <a:noFill/>
        </p:spPr>
        <p:txBody>
          <a:bodyPr wrap="square" rtlCol="0">
            <a:spAutoFit/>
          </a:bodyPr>
          <a:lstStyle/>
          <a:p>
            <a:r>
              <a:rPr lang="da-DK" sz="7200" i="1" dirty="0">
                <a:solidFill>
                  <a:srgbClr val="C00000"/>
                </a:solidFill>
                <a:latin typeface="Avenir Book" panose="02000503020000020003" pitchFamily="2" charset="0"/>
              </a:rPr>
              <a:t>Hvad er </a:t>
            </a:r>
          </a:p>
        </p:txBody>
      </p:sp>
      <p:sp>
        <p:nvSpPr>
          <p:cNvPr id="2" name="Rectangle 1">
            <a:extLst>
              <a:ext uri="{FF2B5EF4-FFF2-40B4-BE49-F238E27FC236}">
                <a16:creationId xmlns:a16="http://schemas.microsoft.com/office/drawing/2014/main" id="{2D1502A2-88C9-1A43-92C9-343C79FFE1AB}"/>
              </a:ext>
            </a:extLst>
          </p:cNvPr>
          <p:cNvSpPr/>
          <p:nvPr/>
        </p:nvSpPr>
        <p:spPr>
          <a:xfrm>
            <a:off x="6294782" y="5557488"/>
            <a:ext cx="6096000" cy="646331"/>
          </a:xfrm>
          <a:prstGeom prst="rect">
            <a:avLst/>
          </a:prstGeom>
        </p:spPr>
        <p:txBody>
          <a:bodyPr>
            <a:spAutoFit/>
          </a:bodyPr>
          <a:lstStyle/>
          <a:p>
            <a:pPr marL="0" lvl="1" indent="0">
              <a:buNone/>
              <a:defRPr/>
            </a:pPr>
            <a:r>
              <a:rPr lang="da-DK" dirty="0">
                <a:ea typeface="Arial" charset="0"/>
                <a:cs typeface="Arial" charset="0"/>
                <a:hlinkClick r:id="rId4"/>
              </a:rPr>
              <a:t>https://www.youtube.com/watch?v=IQogaQcgPj8</a:t>
            </a:r>
          </a:p>
          <a:p>
            <a:pPr marL="0" lvl="1" indent="0">
              <a:buNone/>
              <a:defRPr/>
            </a:pPr>
            <a:r>
              <a:rPr lang="da-DK" dirty="0">
                <a:solidFill>
                  <a:srgbClr val="0070C0"/>
                </a:solidFill>
                <a:ea typeface="Arial" charset="0"/>
                <a:cs typeface="Arial" charset="0"/>
                <a:hlinkClick r:id="rId4"/>
              </a:rPr>
              <a:t>Managing stress - BBC</a:t>
            </a:r>
            <a:endParaRPr lang="da-DK" dirty="0">
              <a:solidFill>
                <a:srgbClr val="0070C0"/>
              </a:solidFill>
              <a:ea typeface="Lato Light" charset="0"/>
              <a:cs typeface="Lato Light" charset="0"/>
            </a:endParaRPr>
          </a:p>
        </p:txBody>
      </p:sp>
      <p:sp>
        <p:nvSpPr>
          <p:cNvPr id="3" name="TextBox 2">
            <a:extLst>
              <a:ext uri="{FF2B5EF4-FFF2-40B4-BE49-F238E27FC236}">
                <a16:creationId xmlns:a16="http://schemas.microsoft.com/office/drawing/2014/main" id="{D5D15538-8BB7-5438-9455-9015FC57EA8B}"/>
              </a:ext>
            </a:extLst>
          </p:cNvPr>
          <p:cNvSpPr txBox="1"/>
          <p:nvPr/>
        </p:nvSpPr>
        <p:spPr>
          <a:xfrm>
            <a:off x="1280160" y="5841402"/>
            <a:ext cx="912942" cy="369332"/>
          </a:xfrm>
          <a:prstGeom prst="rect">
            <a:avLst/>
          </a:prstGeom>
          <a:noFill/>
        </p:spPr>
        <p:txBody>
          <a:bodyPr wrap="none" rtlCol="0">
            <a:spAutoFit/>
          </a:bodyPr>
          <a:lstStyle/>
          <a:p>
            <a:r>
              <a:rPr lang="da-DK" dirty="0">
                <a:hlinkClick r:id="rId5"/>
              </a:rPr>
              <a:t>Podcast</a:t>
            </a:r>
            <a:endParaRPr lang="da-DK" dirty="0"/>
          </a:p>
        </p:txBody>
      </p:sp>
    </p:spTree>
    <p:extLst>
      <p:ext uri="{BB962C8B-B14F-4D97-AF65-F5344CB8AC3E}">
        <p14:creationId xmlns:p14="http://schemas.microsoft.com/office/powerpoint/2010/main" val="3367752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9545" y="457410"/>
            <a:ext cx="6012909" cy="653202"/>
          </a:xfrm>
        </p:spPr>
        <p:txBody>
          <a:bodyPr/>
          <a:lstStyle/>
          <a:p>
            <a:pPr>
              <a:spcBef>
                <a:spcPts val="0"/>
              </a:spcBef>
              <a:defRPr/>
            </a:pPr>
            <a:r>
              <a:rPr lang="da-DK" sz="3600" dirty="0">
                <a:solidFill>
                  <a:schemeClr val="tx1"/>
                </a:solidFill>
                <a:latin typeface="+mn-lt"/>
                <a:ea typeface="Arial" charset="0"/>
                <a:cs typeface="Arial" charset="0"/>
              </a:rPr>
              <a:t>De 4 stress stadier</a:t>
            </a:r>
          </a:p>
        </p:txBody>
      </p:sp>
      <p:sp>
        <p:nvSpPr>
          <p:cNvPr id="3" name="Content Placeholder 2"/>
          <p:cNvSpPr>
            <a:spLocks noGrp="1"/>
          </p:cNvSpPr>
          <p:nvPr>
            <p:ph idx="1"/>
          </p:nvPr>
        </p:nvSpPr>
        <p:spPr>
          <a:xfrm>
            <a:off x="1884219" y="1258646"/>
            <a:ext cx="8256657" cy="4989761"/>
          </a:xfrm>
        </p:spPr>
        <p:txBody>
          <a:bodyPr>
            <a:normAutofit/>
          </a:bodyPr>
          <a:lstStyle/>
          <a:p>
            <a:pPr marL="0" indent="0" fontAlgn="auto">
              <a:spcBef>
                <a:spcPts val="0"/>
              </a:spcBef>
              <a:spcAft>
                <a:spcPts val="0"/>
              </a:spcAft>
              <a:buClrTx/>
              <a:buSzTx/>
              <a:buNone/>
              <a:defRPr/>
            </a:pPr>
            <a:endParaRPr lang="da-DK" dirty="0">
              <a:solidFill>
                <a:schemeClr val="tx1"/>
              </a:solidFill>
              <a:latin typeface="Lato Light" charset="0"/>
              <a:ea typeface="Lato Light" charset="0"/>
              <a:cs typeface="Lato Light" charset="0"/>
            </a:endParaRPr>
          </a:p>
          <a:p>
            <a:pPr marL="0" indent="0" fontAlgn="auto">
              <a:spcBef>
                <a:spcPts val="0"/>
              </a:spcBef>
              <a:spcAft>
                <a:spcPts val="0"/>
              </a:spcAft>
              <a:buClrTx/>
              <a:buSzTx/>
              <a:buNone/>
              <a:defRPr/>
            </a:pPr>
            <a:endParaRPr lang="da-DK" dirty="0">
              <a:solidFill>
                <a:schemeClr val="tx1"/>
              </a:solidFill>
            </a:endParaRPr>
          </a:p>
        </p:txBody>
      </p:sp>
      <p:graphicFrame>
        <p:nvGraphicFramePr>
          <p:cNvPr id="6" name="Diagram 5"/>
          <p:cNvGraphicFramePr/>
          <p:nvPr/>
        </p:nvGraphicFramePr>
        <p:xfrm>
          <a:off x="1524000" y="2316920"/>
          <a:ext cx="9144000" cy="3817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Donut 6"/>
          <p:cNvSpPr/>
          <p:nvPr/>
        </p:nvSpPr>
        <p:spPr>
          <a:xfrm>
            <a:off x="3591340" y="1759663"/>
            <a:ext cx="4770782" cy="3987725"/>
          </a:xfrm>
          <a:prstGeom prst="donut">
            <a:avLst>
              <a:gd name="adj" fmla="val 10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News Gothic MT"/>
              <a:ea typeface="+mn-ea"/>
              <a:cs typeface="+mn-cs"/>
            </a:endParaRPr>
          </a:p>
        </p:txBody>
      </p:sp>
      <p:sp>
        <p:nvSpPr>
          <p:cNvPr id="4" name="TextBox 3">
            <a:extLst>
              <a:ext uri="{FF2B5EF4-FFF2-40B4-BE49-F238E27FC236}">
                <a16:creationId xmlns:a16="http://schemas.microsoft.com/office/drawing/2014/main" id="{2F98778C-D0A4-2023-D3D9-F851818B8BB6}"/>
              </a:ext>
            </a:extLst>
          </p:cNvPr>
          <p:cNvSpPr txBox="1"/>
          <p:nvPr/>
        </p:nvSpPr>
        <p:spPr>
          <a:xfrm>
            <a:off x="9466729" y="5228216"/>
            <a:ext cx="912942" cy="369332"/>
          </a:xfrm>
          <a:prstGeom prst="rect">
            <a:avLst/>
          </a:prstGeom>
          <a:noFill/>
        </p:spPr>
        <p:txBody>
          <a:bodyPr wrap="none" rtlCol="0">
            <a:spAutoFit/>
          </a:bodyPr>
          <a:lstStyle/>
          <a:p>
            <a:r>
              <a:rPr lang="da-DK" dirty="0">
                <a:hlinkClick r:id="rId7"/>
              </a:rPr>
              <a:t>Podcast</a:t>
            </a:r>
            <a:endParaRPr lang="da-DK" dirty="0"/>
          </a:p>
        </p:txBody>
      </p:sp>
    </p:spTree>
    <p:extLst>
      <p:ext uri="{BB962C8B-B14F-4D97-AF65-F5344CB8AC3E}">
        <p14:creationId xmlns:p14="http://schemas.microsoft.com/office/powerpoint/2010/main" val="1298989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728" y="1392937"/>
            <a:ext cx="2821373" cy="4072126"/>
          </a:xfrm>
        </p:spPr>
        <p:txBody>
          <a:bodyPr/>
          <a:lstStyle/>
          <a:p>
            <a:pPr>
              <a:spcBef>
                <a:spcPts val="0"/>
              </a:spcBef>
              <a:defRPr/>
            </a:pPr>
            <a:r>
              <a:rPr lang="da-DK" sz="3600" dirty="0">
                <a:solidFill>
                  <a:schemeClr val="tx1"/>
                </a:solidFill>
                <a:latin typeface="+mn-lt"/>
                <a:ea typeface="Arial" charset="0"/>
                <a:cs typeface="Arial" charset="0"/>
              </a:rPr>
              <a:t>Akut stress – performance</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Hvordan har jeg det?</a:t>
            </a:r>
          </a:p>
        </p:txBody>
      </p:sp>
      <p:sp>
        <p:nvSpPr>
          <p:cNvPr id="3" name="Content Placeholder 2"/>
          <p:cNvSpPr>
            <a:spLocks noGrp="1"/>
          </p:cNvSpPr>
          <p:nvPr>
            <p:ph idx="1"/>
          </p:nvPr>
        </p:nvSpPr>
        <p:spPr>
          <a:xfrm>
            <a:off x="3438026" y="1220572"/>
            <a:ext cx="8656319" cy="4683079"/>
          </a:xfrm>
        </p:spPr>
        <p:txBody>
          <a:bodyPr numCol="1">
            <a:normAutofit lnSpcReduction="10000"/>
          </a:bodyPr>
          <a:lstStyle/>
          <a:p>
            <a:pPr marL="0" indent="0" defTabSz="457207" fontAlgn="auto">
              <a:spcBef>
                <a:spcPts val="1000"/>
              </a:spcBef>
              <a:spcAft>
                <a:spcPts val="0"/>
              </a:spcAft>
              <a:buClr>
                <a:srgbClr val="1E5155">
                  <a:lumMod val="40000"/>
                  <a:lumOff val="60000"/>
                </a:srgbClr>
              </a:buClr>
              <a:buSzPct val="80000"/>
              <a:buNone/>
            </a:pPr>
            <a:r>
              <a:rPr lang="da-DK" dirty="0">
                <a:solidFill>
                  <a:prstClr val="black"/>
                </a:solidFill>
                <a:ea typeface="Arial" charset="0"/>
                <a:cs typeface="Arial" charset="0"/>
              </a:rPr>
              <a:t>Når jeg er i min komfortzone har jeg det rigtig godt og er tændt på den gode måde. Jeg kan ligefrem glæde mig til det foredrag eller den præsentation jeg skal lave. Jeg er i flow og kan helt glemme de basale behov som at spise og drikke.</a:t>
            </a:r>
          </a:p>
          <a:p>
            <a:pPr marL="0" indent="0" defTabSz="457207" fontAlgn="auto">
              <a:spcBef>
                <a:spcPts val="1000"/>
              </a:spcBef>
              <a:spcAft>
                <a:spcPts val="0"/>
              </a:spcAft>
              <a:buClr>
                <a:srgbClr val="1E5155">
                  <a:lumMod val="40000"/>
                  <a:lumOff val="60000"/>
                </a:srgbClr>
              </a:buClr>
              <a:buSzPct val="80000"/>
              <a:buNone/>
            </a:pPr>
            <a:r>
              <a:rPr lang="da-DK" dirty="0">
                <a:solidFill>
                  <a:prstClr val="black"/>
                </a:solidFill>
                <a:ea typeface="Arial" charset="0"/>
                <a:cs typeface="Arial" charset="0"/>
              </a:rPr>
              <a:t>Når jeg er uden for min komfortzone er jeg nervøs og bruger enormt mange tanker på, om nu jeg er dygtig nok og om andre vil kunne lide min præsentation. Min nervøsitet kan ofte starte flere dage inden og jeg sover uroligt om natten. Jeg bruger uhensigtsmæssig meget energi og tanker på forhold jeg i virkeligheden ikke behøver bekymre mig om.</a:t>
            </a:r>
            <a:endParaRPr lang="en-GB" dirty="0">
              <a:solidFill>
                <a:prstClr val="black"/>
              </a:solidFill>
              <a:ea typeface="Arial" charset="0"/>
              <a:cs typeface="Arial" charset="0"/>
            </a:endParaRPr>
          </a:p>
          <a:p>
            <a:pPr marL="0" indent="0" fontAlgn="auto">
              <a:spcBef>
                <a:spcPts val="0"/>
              </a:spcBef>
              <a:spcAft>
                <a:spcPts val="0"/>
              </a:spcAft>
              <a:buClrTx/>
              <a:buSzTx/>
              <a:buNone/>
              <a:defRPr/>
            </a:pPr>
            <a:endParaRPr lang="da-DK" dirty="0">
              <a:solidFill>
                <a:schemeClr val="bg1"/>
              </a:solidFill>
            </a:endParaRPr>
          </a:p>
        </p:txBody>
      </p:sp>
    </p:spTree>
    <p:extLst>
      <p:ext uri="{BB962C8B-B14F-4D97-AF65-F5344CB8AC3E}">
        <p14:creationId xmlns:p14="http://schemas.microsoft.com/office/powerpoint/2010/main" val="710210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700" y="2217509"/>
            <a:ext cx="2621280" cy="3089148"/>
          </a:xfrm>
        </p:spPr>
        <p:txBody>
          <a:bodyPr/>
          <a:lstStyle/>
          <a:p>
            <a:pPr>
              <a:spcBef>
                <a:spcPts val="0"/>
              </a:spcBef>
              <a:defRPr/>
            </a:pPr>
            <a:r>
              <a:rPr lang="da-DK" sz="3600" dirty="0">
                <a:solidFill>
                  <a:schemeClr val="tx1"/>
                </a:solidFill>
                <a:latin typeface="+mn-lt"/>
                <a:ea typeface="Arial" charset="0"/>
                <a:cs typeface="Arial" charset="0"/>
              </a:rPr>
              <a:t>Moderat stress </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 </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Hvordan har jeg det?</a:t>
            </a:r>
          </a:p>
        </p:txBody>
      </p:sp>
      <p:sp>
        <p:nvSpPr>
          <p:cNvPr id="3" name="Content Placeholder 2"/>
          <p:cNvSpPr>
            <a:spLocks noGrp="1"/>
          </p:cNvSpPr>
          <p:nvPr>
            <p:ph idx="1"/>
          </p:nvPr>
        </p:nvSpPr>
        <p:spPr>
          <a:xfrm>
            <a:off x="2975122" y="895027"/>
            <a:ext cx="8832178" cy="5514758"/>
          </a:xfrm>
        </p:spPr>
        <p:txBody>
          <a:bodyPr numCol="1">
            <a:noAutofit/>
          </a:bodyPr>
          <a:lstStyle/>
          <a:p>
            <a:pPr marL="0" indent="0" defTabSz="457207" fontAlgn="auto">
              <a:spcBef>
                <a:spcPts val="1000"/>
              </a:spcBef>
              <a:spcAft>
                <a:spcPts val="0"/>
              </a:spcAft>
              <a:buClr>
                <a:srgbClr val="1E5155">
                  <a:lumMod val="40000"/>
                  <a:lumOff val="60000"/>
                </a:srgbClr>
              </a:buClr>
              <a:buSzPct val="80000"/>
              <a:buNone/>
            </a:pPr>
            <a:r>
              <a:rPr lang="da-DK" dirty="0">
                <a:solidFill>
                  <a:prstClr val="black"/>
                </a:solidFill>
                <a:ea typeface="Arial" charset="0"/>
                <a:cs typeface="+mn-cs"/>
              </a:rPr>
              <a:t>Jeg har alt for travlt med at nå det hele og jeg er meget mindre nærværende i forhold til mine omgivelser end jeg plejer. Jeg har lukket ned for mine kropssansninger forstået på den måde, at jeg da godt kan mærke at jeg har hovedpine og ondt i maven, men jeg ignorerer alle mine kropslige symptomer og tænker, at de nok snart går over når jeg får mindre travlt. </a:t>
            </a:r>
            <a:br>
              <a:rPr lang="da-DK" dirty="0">
                <a:solidFill>
                  <a:prstClr val="black"/>
                </a:solidFill>
                <a:ea typeface="Arial" charset="0"/>
                <a:cs typeface="+mn-cs"/>
              </a:rPr>
            </a:br>
            <a:r>
              <a:rPr lang="da-DK" dirty="0">
                <a:solidFill>
                  <a:prstClr val="black"/>
                </a:solidFill>
                <a:ea typeface="Arial" charset="0"/>
                <a:cs typeface="+mn-cs"/>
              </a:rPr>
              <a:t>Jeg tænker for meget på mit arbejde og nære relationer er indimellem forstyrrende. Min lunte er begyndt at være kortere og mine omgivelser er begyndt at reagere på mit dårlige humør. Når jeg kører hjem fra arbejde, glæder jeg mig til at åbne en flaske vin, så jeg kan falde lidt ned. Jeg får motioneret for lidt og jeg spiser for meget junk </a:t>
            </a:r>
            <a:r>
              <a:rPr lang="da-DK" dirty="0" err="1">
                <a:solidFill>
                  <a:prstClr val="black"/>
                </a:solidFill>
                <a:ea typeface="Arial" charset="0"/>
                <a:cs typeface="+mn-cs"/>
              </a:rPr>
              <a:t>food</a:t>
            </a:r>
            <a:r>
              <a:rPr lang="da-DK" dirty="0">
                <a:solidFill>
                  <a:prstClr val="black"/>
                </a:solidFill>
                <a:ea typeface="Arial" charset="0"/>
                <a:cs typeface="+mn-cs"/>
              </a:rPr>
              <a:t>, hvilket gør at jeg også har taget på i vægt. </a:t>
            </a:r>
            <a:endParaRPr lang="en-GB" dirty="0">
              <a:solidFill>
                <a:prstClr val="black"/>
              </a:solidFill>
              <a:ea typeface="Arial" charset="0"/>
              <a:cs typeface="+mn-cs"/>
            </a:endParaRPr>
          </a:p>
          <a:p>
            <a:pPr marL="0" indent="0">
              <a:buNone/>
            </a:pPr>
            <a:endParaRPr lang="en-GB" sz="1600" dirty="0">
              <a:solidFill>
                <a:schemeClr val="tx1"/>
              </a:solidFill>
              <a:ea typeface="Arial" charset="0"/>
              <a:cs typeface="+mn-cs"/>
            </a:endParaRPr>
          </a:p>
        </p:txBody>
      </p:sp>
    </p:spTree>
    <p:extLst>
      <p:ext uri="{BB962C8B-B14F-4D97-AF65-F5344CB8AC3E}">
        <p14:creationId xmlns:p14="http://schemas.microsoft.com/office/powerpoint/2010/main" val="586514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42" y="2183804"/>
            <a:ext cx="2064510" cy="3063239"/>
          </a:xfrm>
        </p:spPr>
        <p:txBody>
          <a:bodyPr/>
          <a:lstStyle/>
          <a:p>
            <a:pPr>
              <a:spcBef>
                <a:spcPts val="0"/>
              </a:spcBef>
              <a:defRPr/>
            </a:pPr>
            <a:r>
              <a:rPr lang="da-DK" sz="3600" dirty="0">
                <a:solidFill>
                  <a:schemeClr val="tx1"/>
                </a:solidFill>
                <a:latin typeface="+mn-lt"/>
                <a:ea typeface="Arial" charset="0"/>
                <a:cs typeface="Arial" charset="0"/>
              </a:rPr>
              <a:t>Svær stress </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 Hvordan har jeg det?</a:t>
            </a:r>
          </a:p>
        </p:txBody>
      </p:sp>
      <p:sp>
        <p:nvSpPr>
          <p:cNvPr id="3" name="Content Placeholder 2"/>
          <p:cNvSpPr>
            <a:spLocks noGrp="1"/>
          </p:cNvSpPr>
          <p:nvPr>
            <p:ph idx="1"/>
          </p:nvPr>
        </p:nvSpPr>
        <p:spPr>
          <a:xfrm>
            <a:off x="3167315" y="935652"/>
            <a:ext cx="8657741" cy="5300468"/>
          </a:xfrm>
        </p:spPr>
        <p:txBody>
          <a:bodyPr numCol="1">
            <a:normAutofit lnSpcReduction="10000"/>
          </a:bodyPr>
          <a:lstStyle/>
          <a:p>
            <a:pPr marL="0" indent="0" defTabSz="457207" fontAlgn="auto">
              <a:spcBef>
                <a:spcPts val="1000"/>
              </a:spcBef>
              <a:spcAft>
                <a:spcPts val="0"/>
              </a:spcAft>
              <a:buClr>
                <a:srgbClr val="1E5155">
                  <a:lumMod val="40000"/>
                  <a:lumOff val="60000"/>
                </a:srgbClr>
              </a:buClr>
              <a:buSzPct val="80000"/>
              <a:buNone/>
            </a:pPr>
            <a:r>
              <a:rPr lang="da-DK" dirty="0">
                <a:solidFill>
                  <a:schemeClr val="tx1"/>
                </a:solidFill>
                <a:ea typeface="Arial" charset="0"/>
                <a:cs typeface="Arial" charset="0"/>
              </a:rPr>
              <a:t>Jeg har det virkelig ikke godt i min krop og jeg sover rigtig skidt om natten. Jeg kan slet ikke overskue hvordan jeg kommer ud af denne negative spiral. Og det bliver på en måde bare værre og værre. </a:t>
            </a:r>
            <a:br>
              <a:rPr lang="da-DK" dirty="0">
                <a:solidFill>
                  <a:schemeClr val="tx1"/>
                </a:solidFill>
                <a:ea typeface="Arial" charset="0"/>
                <a:cs typeface="Arial" charset="0"/>
              </a:rPr>
            </a:br>
            <a:r>
              <a:rPr lang="da-DK" dirty="0">
                <a:solidFill>
                  <a:schemeClr val="tx1"/>
                </a:solidFill>
                <a:ea typeface="Arial" charset="0"/>
                <a:cs typeface="Arial" charset="0"/>
              </a:rPr>
              <a:t>Nu er det også begyndt at sætte sit alvorlige præg på mit arbejde, hvor jeg ikke længere har det samme overblik og ofte har problemer med at huske og lave de vanskeligere opgaver. Jeg har en virkelig dårlig kontakt til familien, der er begyndt at irritere mig voldsomt – og jeg irriterer dem.</a:t>
            </a:r>
            <a:br>
              <a:rPr lang="da-DK" dirty="0">
                <a:solidFill>
                  <a:schemeClr val="tx1"/>
                </a:solidFill>
                <a:ea typeface="Arial" charset="0"/>
                <a:cs typeface="Arial" charset="0"/>
              </a:rPr>
            </a:br>
            <a:r>
              <a:rPr lang="da-DK" dirty="0">
                <a:solidFill>
                  <a:schemeClr val="tx1"/>
                </a:solidFill>
                <a:ea typeface="Arial" charset="0"/>
                <a:cs typeface="Arial" charset="0"/>
              </a:rPr>
              <a:t>Jeg har mistet lysten til intimitet og sex og jeg er helt holdt op med at træne. Jeg spiser fortsat for usundt og drikker for meget alkohol. Jeg har svært ved at få ro og er ofte rastløs, hvilket gør, at jeg er nødt til at holde mig i gang hele tiden.</a:t>
            </a:r>
          </a:p>
        </p:txBody>
      </p:sp>
    </p:spTree>
    <p:extLst>
      <p:ext uri="{BB962C8B-B14F-4D97-AF65-F5344CB8AC3E}">
        <p14:creationId xmlns:p14="http://schemas.microsoft.com/office/powerpoint/2010/main" val="4247020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579" y="2420471"/>
            <a:ext cx="2026621" cy="2723029"/>
          </a:xfrm>
        </p:spPr>
        <p:txBody>
          <a:bodyPr/>
          <a:lstStyle/>
          <a:p>
            <a:pPr>
              <a:spcBef>
                <a:spcPts val="0"/>
              </a:spcBef>
              <a:defRPr/>
            </a:pPr>
            <a:r>
              <a:rPr lang="da-DK" sz="3600" dirty="0">
                <a:solidFill>
                  <a:schemeClr val="tx1"/>
                </a:solidFill>
                <a:latin typeface="+mn-lt"/>
                <a:ea typeface="Arial" charset="0"/>
                <a:cs typeface="Arial" charset="0"/>
              </a:rPr>
              <a:t>Kollaps </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 </a:t>
            </a:r>
            <a:br>
              <a:rPr lang="da-DK" sz="3600" dirty="0">
                <a:solidFill>
                  <a:schemeClr val="tx1"/>
                </a:solidFill>
                <a:latin typeface="+mn-lt"/>
                <a:ea typeface="Arial" charset="0"/>
                <a:cs typeface="Arial" charset="0"/>
              </a:rPr>
            </a:br>
            <a:r>
              <a:rPr lang="da-DK" sz="3600" dirty="0">
                <a:solidFill>
                  <a:schemeClr val="tx1"/>
                </a:solidFill>
                <a:latin typeface="+mn-lt"/>
                <a:ea typeface="Arial" charset="0"/>
                <a:cs typeface="Arial" charset="0"/>
              </a:rPr>
              <a:t>Hvordan har jeg det?</a:t>
            </a:r>
          </a:p>
        </p:txBody>
      </p:sp>
      <p:sp>
        <p:nvSpPr>
          <p:cNvPr id="3" name="Content Placeholder 2"/>
          <p:cNvSpPr>
            <a:spLocks noGrp="1"/>
          </p:cNvSpPr>
          <p:nvPr>
            <p:ph idx="1"/>
          </p:nvPr>
        </p:nvSpPr>
        <p:spPr>
          <a:xfrm>
            <a:off x="3015560" y="1589714"/>
            <a:ext cx="9070267" cy="4389771"/>
          </a:xfrm>
        </p:spPr>
        <p:txBody>
          <a:bodyPr numCol="1">
            <a:normAutofit lnSpcReduction="10000"/>
          </a:bodyPr>
          <a:lstStyle/>
          <a:p>
            <a:pPr marL="0" indent="0" defTabSz="457207" fontAlgn="auto">
              <a:spcBef>
                <a:spcPts val="1000"/>
              </a:spcBef>
              <a:spcAft>
                <a:spcPts val="0"/>
              </a:spcAft>
              <a:buClr>
                <a:srgbClr val="1E5155">
                  <a:lumMod val="40000"/>
                  <a:lumOff val="60000"/>
                </a:srgbClr>
              </a:buClr>
              <a:buSzPct val="80000"/>
              <a:buNone/>
            </a:pPr>
            <a:r>
              <a:rPr lang="da-DK" dirty="0">
                <a:solidFill>
                  <a:prstClr val="black"/>
                </a:solidFill>
                <a:ea typeface="Arial" charset="0"/>
                <a:cs typeface="Arial" charset="0"/>
              </a:rPr>
              <a:t>Jeg er gået fuldstændig ned med flaget og ligger bare i min seng og kan ikke foretage mig noget som helst. Jeg kan i bogstaveligste forstand ikke rejse mig fra min seng og må have hjælp når jeg skal på toilettet, da jeg er temmelig svimmel. </a:t>
            </a:r>
          </a:p>
          <a:p>
            <a:pPr marL="0" indent="0" defTabSz="457207" fontAlgn="auto">
              <a:spcBef>
                <a:spcPts val="1000"/>
              </a:spcBef>
              <a:spcAft>
                <a:spcPts val="0"/>
              </a:spcAft>
              <a:buClr>
                <a:srgbClr val="1E5155">
                  <a:lumMod val="40000"/>
                  <a:lumOff val="60000"/>
                </a:srgbClr>
              </a:buClr>
              <a:buSzPct val="80000"/>
              <a:buNone/>
            </a:pPr>
            <a:r>
              <a:rPr lang="da-DK" dirty="0">
                <a:solidFill>
                  <a:prstClr val="black"/>
                </a:solidFill>
                <a:ea typeface="Arial" charset="0"/>
                <a:cs typeface="Arial" charset="0"/>
              </a:rPr>
              <a:t>Det startede i går og jeg har ingen hukommelse fra dagen i går. Den er langsomt vendt tilbage. Jeg har aldrig haft det så ubehageligt i min krop før. Alt er uoverskueligt og kaotisk og jeg er begyndt at blive bange for, om jeg skal dø af det her. Jeg tør slet ikke at falde i søvn for tænk hvis jeg ikke vågner igen. </a:t>
            </a:r>
          </a:p>
          <a:p>
            <a:pPr marL="0" indent="0" fontAlgn="auto">
              <a:spcBef>
                <a:spcPts val="0"/>
              </a:spcBef>
              <a:spcAft>
                <a:spcPts val="0"/>
              </a:spcAft>
              <a:buClrTx/>
              <a:buSzTx/>
              <a:buNone/>
              <a:defRPr/>
            </a:pPr>
            <a:endParaRPr lang="da-DK"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4086022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396612" y="343112"/>
            <a:ext cx="7331523" cy="762000"/>
          </a:xfrm>
        </p:spPr>
        <p:txBody>
          <a:bodyPr/>
          <a:lstStyle/>
          <a:p>
            <a:pPr>
              <a:defRPr/>
            </a:pPr>
            <a:r>
              <a:rPr lang="da-DK" sz="4000" dirty="0">
                <a:solidFill>
                  <a:schemeClr val="tx1"/>
                </a:solidFill>
                <a:latin typeface="+mn-lt"/>
                <a:ea typeface="Arial" charset="0"/>
                <a:cs typeface="Arial" charset="0"/>
              </a:rPr>
              <a:t>Stressbehandling</a:t>
            </a:r>
          </a:p>
        </p:txBody>
      </p:sp>
      <p:graphicFrame>
        <p:nvGraphicFramePr>
          <p:cNvPr id="5" name="Pladsholder til indhold 4"/>
          <p:cNvGraphicFramePr>
            <a:graphicFrameLocks noGrp="1" noChangeAspect="1"/>
          </p:cNvGraphicFramePr>
          <p:nvPr>
            <p:ph idx="1"/>
          </p:nvPr>
        </p:nvGraphicFramePr>
        <p:xfrm>
          <a:off x="2670769" y="1650147"/>
          <a:ext cx="6783208" cy="5207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6084" name="Tekstfelt 5"/>
          <p:cNvSpPr txBox="1">
            <a:spLocks noChangeArrowheads="1"/>
          </p:cNvSpPr>
          <p:nvPr/>
        </p:nvSpPr>
        <p:spPr bwMode="auto">
          <a:xfrm>
            <a:off x="278887" y="2145804"/>
            <a:ext cx="266699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Egne forventninger, ambitioner og  målsætninger.</a:t>
            </a:r>
          </a:p>
          <a:p>
            <a:pPr marL="0" marR="0" lvl="0" indent="0" algn="l"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Indre overbevisninger, holdninger og krav realitetstestes.</a:t>
            </a:r>
            <a:endPar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Andres overbevisninger realitetstestes.</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
        <p:nvSpPr>
          <p:cNvPr id="46085" name="Tekstfelt 6"/>
          <p:cNvSpPr txBox="1">
            <a:spLocks noChangeArrowheads="1"/>
          </p:cNvSpPr>
          <p:nvPr/>
        </p:nvSpPr>
        <p:spPr bwMode="auto">
          <a:xfrm>
            <a:off x="9164174" y="2145804"/>
            <a:ext cx="2748939"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Balance i ydre krav.</a:t>
            </a:r>
          </a:p>
          <a:p>
            <a:pPr marL="0" marR="0" lvl="0" indent="0" algn="r"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Fokus på stressorer i familien og på skolen/uddannelse.</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Ydre forventninger, ambitioner og målsætninger afstemmes.</a:t>
            </a:r>
          </a:p>
          <a:p>
            <a:pPr marL="0" marR="0" lvl="0" indent="0" algn="r"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Prioriteringer.</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Avenir Book" panose="02000503020000020003" pitchFamily="2" charset="0"/>
                <a:ea typeface="Arial" charset="0"/>
                <a:cs typeface="Arial" charset="0"/>
              </a:rPr>
              <a:t> </a:t>
            </a:r>
          </a:p>
        </p:txBody>
      </p:sp>
      <p:sp>
        <p:nvSpPr>
          <p:cNvPr id="46086" name="Tekstfelt 7"/>
          <p:cNvSpPr txBox="1">
            <a:spLocks noChangeArrowheads="1"/>
          </p:cNvSpPr>
          <p:nvPr/>
        </p:nvSpPr>
        <p:spPr bwMode="auto">
          <a:xfrm>
            <a:off x="8946075" y="4254073"/>
            <a:ext cx="2967038"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da-DK" sz="1600" b="0" i="0" u="none" strike="noStrike" kern="1200" cap="none" spc="0" normalizeH="0" baseline="0" noProof="0" dirty="0">
              <a:ln>
                <a:noFill/>
              </a:ln>
              <a:solidFill>
                <a:srgbClr val="262673"/>
              </a:solidFill>
              <a:effectLst/>
              <a:uLnTx/>
              <a:uFillTx/>
              <a:latin typeface="Arial" charset="0"/>
              <a:ea typeface="ＭＳ Ｐゴシック" charset="0"/>
            </a:endParaRP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Kropssansninger </a:t>
            </a:r>
            <a:b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b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og følelser</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	</a:t>
            </a:r>
            <a:r>
              <a:rPr lang="da-DK" sz="1600" dirty="0">
                <a:latin typeface="Avenir Book" panose="02000503020000020003" pitchFamily="2" charset="0"/>
                <a:cs typeface="Arial" charset="0"/>
              </a:rPr>
              <a:t>------------</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			Åndedræts- og nærværstræning</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	</a:t>
            </a:r>
            <a:r>
              <a:rPr lang="da-DK" sz="1600" dirty="0">
                <a:latin typeface="Avenir Book" panose="02000503020000020003" pitchFamily="2" charset="0"/>
                <a:cs typeface="Arial" charset="0"/>
              </a:rPr>
              <a:t>Yoga</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	Meditation</a:t>
            </a:r>
          </a:p>
        </p:txBody>
      </p:sp>
      <p:sp>
        <p:nvSpPr>
          <p:cNvPr id="46087" name="Tekstfelt 8"/>
          <p:cNvSpPr txBox="1">
            <a:spLocks noChangeArrowheads="1"/>
          </p:cNvSpPr>
          <p:nvPr/>
        </p:nvSpPr>
        <p:spPr bwMode="auto">
          <a:xfrm>
            <a:off x="278887" y="4882309"/>
            <a:ext cx="2117725"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Motion</a:t>
            </a:r>
          </a:p>
          <a:p>
            <a:pPr marL="0" marR="0" lvl="0" indent="0" algn="l"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Hvile</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Søvn</a:t>
            </a:r>
          </a:p>
          <a:p>
            <a:pPr eaLnBrk="1" hangingPunct="1">
              <a:defRPr/>
            </a:pPr>
            <a:r>
              <a:rPr lang="da-DK" sz="1600" dirty="0">
                <a:latin typeface="Avenir Book" panose="02000503020000020003" pitchFamily="2" charset="0"/>
                <a:cs typeface="Arial" charset="0"/>
              </a:rPr>
              <a:t>Kost</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Avenir Book" panose="02000503020000020003" pitchFamily="2" charset="0"/>
                <a:cs typeface="Avenir Book"/>
              </a:rPr>
              <a:t>	</a:t>
            </a:r>
            <a:r>
              <a:rPr kumimoji="0" lang="da-DK" sz="1600" b="0" i="0" u="none" strike="noStrike" kern="1200" cap="none" spc="0" normalizeH="0" baseline="0" noProof="0" dirty="0">
                <a:ln>
                  <a:noFill/>
                </a:ln>
                <a:solidFill>
                  <a:prstClr val="black"/>
                </a:solidFill>
                <a:effectLst/>
                <a:uLnTx/>
                <a:uFillTx/>
                <a:latin typeface="Avenir Book" panose="02000503020000020003" pitchFamily="2" charset="0"/>
              </a:rPr>
              <a:t>	</a:t>
            </a:r>
            <a:endParaRPr kumimoji="0" lang="da-DK" sz="1000" b="0" i="0" u="none" strike="noStrike" kern="1200" cap="none" spc="0" normalizeH="0" baseline="0" noProof="0" dirty="0">
              <a:ln>
                <a:noFill/>
              </a:ln>
              <a:solidFill>
                <a:prstClr val="black"/>
              </a:solidFill>
              <a:effectLst/>
              <a:uLnTx/>
              <a:uFillTx/>
              <a:latin typeface="Avenir Book" panose="02000503020000020003" pitchFamily="2" charset="0"/>
            </a:endParaRPr>
          </a:p>
        </p:txBody>
      </p:sp>
      <p:sp>
        <p:nvSpPr>
          <p:cNvPr id="3" name="TextBox 2"/>
          <p:cNvSpPr txBox="1"/>
          <p:nvPr/>
        </p:nvSpPr>
        <p:spPr>
          <a:xfrm>
            <a:off x="5007089" y="4054018"/>
            <a:ext cx="2177822" cy="40011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2000" i="0" u="none" strike="noStrike" kern="1200" cap="none" spc="0" normalizeH="0" baseline="0" noProof="0" dirty="0">
                <a:ln>
                  <a:noFill/>
                </a:ln>
                <a:solidFill>
                  <a:schemeClr val="bg1"/>
                </a:solidFill>
                <a:effectLst/>
                <a:uLnTx/>
                <a:uFillTx/>
                <a:latin typeface="News Gothic MT" charset="0"/>
                <a:ea typeface="ＭＳ Ｐゴシック" charset="0"/>
              </a:rPr>
              <a:t>Kilden til stress</a:t>
            </a:r>
          </a:p>
        </p:txBody>
      </p:sp>
      <p:sp>
        <p:nvSpPr>
          <p:cNvPr id="4" name="TextBox 3">
            <a:extLst>
              <a:ext uri="{FF2B5EF4-FFF2-40B4-BE49-F238E27FC236}">
                <a16:creationId xmlns:a16="http://schemas.microsoft.com/office/drawing/2014/main" id="{29E85C1C-E486-5DBB-3DB1-2D1B41F184E5}"/>
              </a:ext>
            </a:extLst>
          </p:cNvPr>
          <p:cNvSpPr txBox="1"/>
          <p:nvPr/>
        </p:nvSpPr>
        <p:spPr>
          <a:xfrm>
            <a:off x="8627633" y="785308"/>
            <a:ext cx="912942" cy="369332"/>
          </a:xfrm>
          <a:prstGeom prst="rect">
            <a:avLst/>
          </a:prstGeom>
          <a:noFill/>
        </p:spPr>
        <p:txBody>
          <a:bodyPr wrap="none" rtlCol="0">
            <a:spAutoFit/>
          </a:bodyPr>
          <a:lstStyle/>
          <a:p>
            <a:r>
              <a:rPr lang="da-DK" dirty="0">
                <a:hlinkClick r:id="rId7"/>
              </a:rPr>
              <a:t>Podcast</a:t>
            </a:r>
            <a:endParaRPr lang="da-DK" dirty="0"/>
          </a:p>
        </p:txBody>
      </p:sp>
    </p:spTree>
    <p:extLst>
      <p:ext uri="{BB962C8B-B14F-4D97-AF65-F5344CB8AC3E}">
        <p14:creationId xmlns:p14="http://schemas.microsoft.com/office/powerpoint/2010/main" val="188444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06956" y="300405"/>
            <a:ext cx="8854620" cy="762000"/>
          </a:xfrm>
        </p:spPr>
        <p:txBody>
          <a:bodyPr/>
          <a:lstStyle/>
          <a:p>
            <a:pPr>
              <a:defRPr/>
            </a:pPr>
            <a:r>
              <a:rPr lang="da-DK" sz="3200" dirty="0">
                <a:solidFill>
                  <a:schemeClr val="tx1"/>
                </a:solidFill>
                <a:latin typeface="+mn-lt"/>
                <a:ea typeface="Arial" charset="0"/>
                <a:cs typeface="Arial" charset="0"/>
              </a:rPr>
              <a:t>Kilden til stress </a:t>
            </a:r>
            <a:r>
              <a:rPr lang="mr-IN" sz="3200" dirty="0">
                <a:solidFill>
                  <a:schemeClr val="tx1"/>
                </a:solidFill>
                <a:latin typeface="+mn-lt"/>
                <a:ea typeface="Arial" charset="0"/>
                <a:cs typeface="Arial" charset="0"/>
              </a:rPr>
              <a:t>–</a:t>
            </a:r>
            <a:r>
              <a:rPr lang="da-DK" sz="3200" dirty="0">
                <a:solidFill>
                  <a:schemeClr val="tx1"/>
                </a:solidFill>
                <a:latin typeface="+mn-lt"/>
                <a:ea typeface="Arial" charset="0"/>
                <a:cs typeface="Arial" charset="0"/>
              </a:rPr>
              <a:t> familie </a:t>
            </a:r>
            <a:r>
              <a:rPr lang="mr-IN" sz="3200" dirty="0">
                <a:solidFill>
                  <a:schemeClr val="tx1"/>
                </a:solidFill>
                <a:latin typeface="+mn-lt"/>
                <a:ea typeface="Arial" charset="0"/>
                <a:cs typeface="Arial" charset="0"/>
              </a:rPr>
              <a:t>–</a:t>
            </a:r>
            <a:r>
              <a:rPr lang="da-DK" sz="3200" dirty="0">
                <a:solidFill>
                  <a:schemeClr val="tx1"/>
                </a:solidFill>
                <a:latin typeface="+mn-lt"/>
                <a:ea typeface="Arial" charset="0"/>
                <a:cs typeface="Arial" charset="0"/>
              </a:rPr>
              <a:t> sociale relationer</a:t>
            </a:r>
          </a:p>
        </p:txBody>
      </p:sp>
      <p:graphicFrame>
        <p:nvGraphicFramePr>
          <p:cNvPr id="5" name="Pladsholder til indhold 4"/>
          <p:cNvGraphicFramePr>
            <a:graphicFrameLocks noGrp="1" noChangeAspect="1"/>
          </p:cNvGraphicFramePr>
          <p:nvPr>
            <p:ph idx="1"/>
          </p:nvPr>
        </p:nvGraphicFramePr>
        <p:xfrm>
          <a:off x="2706525" y="1634392"/>
          <a:ext cx="6783208" cy="5207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6084" name="Tekstfelt 5"/>
          <p:cNvSpPr txBox="1">
            <a:spLocks noChangeArrowheads="1"/>
          </p:cNvSpPr>
          <p:nvPr/>
        </p:nvSpPr>
        <p:spPr bwMode="auto">
          <a:xfrm>
            <a:off x="274099" y="1947964"/>
            <a:ext cx="2747127"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Afstemmer forventninger til hinanden.</a:t>
            </a:r>
          </a:p>
          <a:p>
            <a:pPr marL="0" marR="0" lvl="0" indent="0" algn="l"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Accept af hinandens forskelligheder.</a:t>
            </a:r>
          </a:p>
          <a:p>
            <a:pPr marL="0" marR="0" lvl="0" indent="0" algn="l"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Evne til nærvær-nærhed</a:t>
            </a:r>
          </a:p>
          <a:p>
            <a:pPr marL="0" marR="0" lvl="0" indent="0" algn="l"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Evne til dialog</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Konflikthåndtering</a:t>
            </a:r>
          </a:p>
        </p:txBody>
      </p:sp>
      <p:sp>
        <p:nvSpPr>
          <p:cNvPr id="46085" name="Tekstfelt 6"/>
          <p:cNvSpPr txBox="1">
            <a:spLocks noChangeArrowheads="1"/>
          </p:cNvSpPr>
          <p:nvPr/>
        </p:nvSpPr>
        <p:spPr bwMode="auto">
          <a:xfrm>
            <a:off x="9466378" y="2018985"/>
            <a:ext cx="2253151"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Ydre krav – skole, sociale aktiviteter, venner, fritidsliv og interesser, sociale medier.</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Drømme og mål for fremtiden.</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da-DK" sz="1600" b="0" i="0" u="none" strike="noStrike" kern="1200" cap="none" spc="0" normalizeH="0" baseline="0" noProof="0" dirty="0">
              <a:ln>
                <a:noFill/>
              </a:ln>
              <a:solidFill>
                <a:srgbClr val="000000"/>
              </a:solidFill>
              <a:effectLst/>
              <a:uLnTx/>
              <a:uFillTx/>
              <a:latin typeface="News Gothic MT"/>
              <a:ea typeface="ＭＳ Ｐゴシック" charset="0"/>
            </a:endParaRPr>
          </a:p>
        </p:txBody>
      </p:sp>
      <p:sp>
        <p:nvSpPr>
          <p:cNvPr id="46086" name="Tekstfelt 7"/>
          <p:cNvSpPr txBox="1">
            <a:spLocks noChangeArrowheads="1"/>
          </p:cNvSpPr>
          <p:nvPr/>
        </p:nvSpPr>
        <p:spPr bwMode="auto">
          <a:xfrm>
            <a:off x="8631178" y="4203908"/>
            <a:ext cx="3127001"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da-DK" sz="1600" b="0" i="0" u="none" strike="noStrike" kern="1200" cap="none" spc="0" normalizeH="0" baseline="0" noProof="0" dirty="0">
              <a:ln>
                <a:noFill/>
              </a:ln>
              <a:solidFill>
                <a:srgbClr val="262673"/>
              </a:solidFill>
              <a:effectLst/>
              <a:uLnTx/>
              <a:uFillTx/>
              <a:latin typeface="Arial"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da-DK" sz="1600" b="0" i="0" u="none" strike="noStrike" kern="1200" cap="none" spc="0" normalizeH="0" baseline="0" noProof="0" dirty="0">
              <a:ln>
                <a:noFill/>
              </a:ln>
              <a:solidFill>
                <a:srgbClr val="262673"/>
              </a:solidFill>
              <a:effectLst/>
              <a:uLnTx/>
              <a:uFillTx/>
              <a:latin typeface="Arial" charset="0"/>
              <a:ea typeface="ＭＳ Ｐゴシック" charset="0"/>
            </a:endParaRP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srgbClr val="262673"/>
                </a:solidFill>
                <a:effectLst/>
                <a:uLnTx/>
                <a:uFillTx/>
                <a:latin typeface="Arial" charset="0"/>
                <a:ea typeface="ＭＳ Ｐゴシック" charset="0"/>
              </a:rPr>
              <a:t>	</a:t>
            </a:r>
            <a:r>
              <a:rPr kumimoji="0" lang="da-DK" sz="1600" b="0" i="0" u="none" strike="noStrike" kern="1200" cap="none" spc="0" normalizeH="0" baseline="0" noProof="0" dirty="0">
                <a:ln>
                  <a:noFill/>
                </a:ln>
                <a:solidFill>
                  <a:prstClr val="black"/>
                </a:solidFill>
                <a:effectLst/>
                <a:uLnTx/>
                <a:uFillTx/>
                <a:latin typeface="News Gothic MT"/>
                <a:ea typeface="Arial" charset="0"/>
                <a:cs typeface="Arial" charset="0"/>
              </a:rPr>
              <a:t>Kropssansninger </a:t>
            </a:r>
            <a:br>
              <a:rPr kumimoji="0" lang="da-DK" sz="1600" b="0" i="0" u="none" strike="noStrike" kern="1200" cap="none" spc="0" normalizeH="0" baseline="0" noProof="0" dirty="0">
                <a:ln>
                  <a:noFill/>
                </a:ln>
                <a:solidFill>
                  <a:prstClr val="black"/>
                </a:solidFill>
                <a:effectLst/>
                <a:uLnTx/>
                <a:uFillTx/>
                <a:latin typeface="News Gothic MT"/>
                <a:ea typeface="Arial" charset="0"/>
                <a:cs typeface="Arial" charset="0"/>
              </a:rPr>
            </a:br>
            <a:r>
              <a:rPr kumimoji="0" lang="da-DK" sz="1600" b="0" i="0" u="none" strike="noStrike" kern="1200" cap="none" spc="0" normalizeH="0" baseline="0" noProof="0" dirty="0">
                <a:ln>
                  <a:noFill/>
                </a:ln>
                <a:solidFill>
                  <a:prstClr val="black"/>
                </a:solidFill>
                <a:effectLst/>
                <a:uLnTx/>
                <a:uFillTx/>
                <a:latin typeface="News Gothic MT"/>
                <a:ea typeface="Arial" charset="0"/>
                <a:cs typeface="Arial" charset="0"/>
              </a:rPr>
              <a:t>og følelser</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News Gothic MT"/>
                <a:ea typeface="Arial" charset="0"/>
                <a:cs typeface="Arial" charset="0"/>
              </a:rPr>
              <a:t>	</a:t>
            </a:r>
            <a:r>
              <a:rPr lang="da-DK" sz="1600" dirty="0">
                <a:solidFill>
                  <a:srgbClr val="215975"/>
                </a:solidFill>
                <a:latin typeface="+mj-lt"/>
                <a:cs typeface="Arial" charset="0"/>
              </a:rPr>
              <a:t>------------</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News Gothic MT"/>
                <a:ea typeface="Arial" charset="0"/>
                <a:cs typeface="Arial" charset="0"/>
              </a:rPr>
              <a:t>			</a:t>
            </a:r>
            <a:r>
              <a:rPr kumimoji="0" lang="da-DK" sz="1600" b="0" i="0" u="none" strike="noStrike" kern="1200" cap="none" spc="0" normalizeH="0" baseline="0" noProof="0" dirty="0">
                <a:ln>
                  <a:noFill/>
                </a:ln>
                <a:solidFill>
                  <a:prstClr val="black"/>
                </a:solidFill>
                <a:effectLst/>
                <a:uLnTx/>
                <a:uFillTx/>
                <a:latin typeface="Avenir Book" panose="02000503020000020003" pitchFamily="2" charset="0"/>
                <a:ea typeface="Arial" charset="0"/>
                <a:cs typeface="Arial" charset="0"/>
              </a:rPr>
              <a:t>Åndedræts- og		 nærværstræning</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Avenir Book" panose="02000503020000020003" pitchFamily="2" charset="0"/>
                <a:ea typeface="Arial" charset="0"/>
                <a:cs typeface="Arial" charset="0"/>
              </a:rPr>
              <a:t>	</a:t>
            </a:r>
            <a:r>
              <a:rPr lang="da-DK" sz="1600" dirty="0">
                <a:solidFill>
                  <a:srgbClr val="215975"/>
                </a:solidFill>
                <a:latin typeface="Avenir Book" panose="02000503020000020003" pitchFamily="2" charset="0"/>
                <a:cs typeface="Arial" charset="0"/>
              </a:rPr>
              <a:t>Yoga</a:t>
            </a: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Avenir Book" panose="02000503020000020003" pitchFamily="2" charset="0"/>
                <a:ea typeface="Arial" charset="0"/>
                <a:cs typeface="Arial" charset="0"/>
              </a:rPr>
              <a:t>	Meditation</a:t>
            </a:r>
          </a:p>
        </p:txBody>
      </p:sp>
      <p:sp>
        <p:nvSpPr>
          <p:cNvPr id="46087" name="Tekstfelt 8"/>
          <p:cNvSpPr txBox="1">
            <a:spLocks noChangeArrowheads="1"/>
          </p:cNvSpPr>
          <p:nvPr/>
        </p:nvSpPr>
        <p:spPr bwMode="auto">
          <a:xfrm>
            <a:off x="1647663" y="4801110"/>
            <a:ext cx="2117725"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News Gothic MT"/>
                <a:ea typeface="Arial" charset="0"/>
                <a:cs typeface="Arial" charset="0"/>
              </a:rPr>
              <a:t>Motion</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News Gothic MT"/>
                <a:ea typeface="Arial" charset="0"/>
                <a:cs typeface="Arial" charset="0"/>
              </a:rPr>
              <a:t>Hvile</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News Gothic MT"/>
                <a:ea typeface="Arial" charset="0"/>
                <a:cs typeface="Arial" charset="0"/>
              </a:rPr>
              <a:t>Søvn</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News Gothic MT"/>
                <a:ea typeface="Arial" charset="0"/>
                <a:cs typeface="Arial" charset="0"/>
              </a:rPr>
              <a:t>Kost</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srgbClr val="000000"/>
                </a:solidFill>
                <a:effectLst/>
                <a:uLnTx/>
                <a:uFillTx/>
                <a:latin typeface="News Gothic MT"/>
                <a:ea typeface="Arial" charset="0"/>
                <a:cs typeface="Arial" charset="0"/>
              </a:rPr>
              <a:t>	</a:t>
            </a:r>
            <a:r>
              <a:rPr kumimoji="0" lang="da-DK" sz="1600" b="0" i="0" u="none" strike="noStrike" kern="1200" cap="none" spc="0" normalizeH="0" baseline="0" noProof="0" dirty="0">
                <a:ln>
                  <a:noFill/>
                </a:ln>
                <a:solidFill>
                  <a:srgbClr val="262673"/>
                </a:solidFill>
                <a:effectLst/>
                <a:uLnTx/>
                <a:uFillTx/>
                <a:latin typeface="Arial" charset="0"/>
                <a:ea typeface="Arial" charset="0"/>
                <a:cs typeface="Arial" charset="0"/>
              </a:rPr>
              <a:t>	</a:t>
            </a:r>
            <a:endParaRPr kumimoji="0" lang="da-DK" sz="1000" b="0" i="0" u="none" strike="noStrike" kern="1200" cap="none" spc="0" normalizeH="0" baseline="0" noProof="0" dirty="0">
              <a:ln>
                <a:noFill/>
              </a:ln>
              <a:solidFill>
                <a:srgbClr val="262673"/>
              </a:solidFill>
              <a:effectLst/>
              <a:uLnTx/>
              <a:uFillTx/>
              <a:latin typeface="Arial" charset="0"/>
              <a:ea typeface="Arial" charset="0"/>
              <a:cs typeface="Arial" charset="0"/>
            </a:endParaRPr>
          </a:p>
        </p:txBody>
      </p:sp>
      <p:sp>
        <p:nvSpPr>
          <p:cNvPr id="8" name="Tekstfelt 8">
            <a:extLst>
              <a:ext uri="{FF2B5EF4-FFF2-40B4-BE49-F238E27FC236}">
                <a16:creationId xmlns:a16="http://schemas.microsoft.com/office/drawing/2014/main" id="{7FFB3023-60FA-AB41-A097-0DD4D9807026}"/>
              </a:ext>
            </a:extLst>
          </p:cNvPr>
          <p:cNvSpPr txBox="1">
            <a:spLocks noChangeArrowheads="1"/>
          </p:cNvSpPr>
          <p:nvPr/>
        </p:nvSpPr>
        <p:spPr bwMode="auto">
          <a:xfrm>
            <a:off x="274100" y="5266944"/>
            <a:ext cx="2293122"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Motion</a:t>
            </a:r>
          </a:p>
          <a:p>
            <a:pPr marL="0" marR="0" lvl="0" indent="0" algn="l" defTabSz="457200" rtl="0" eaLnBrk="1" fontAlgn="base" latinLnBrk="0" hangingPunct="1">
              <a:lnSpc>
                <a:spcPct val="100000"/>
              </a:lnSpc>
              <a:spcBef>
                <a:spcPct val="0"/>
              </a:spcBef>
              <a:spcAft>
                <a:spcPct val="0"/>
              </a:spcAft>
              <a:buClrTx/>
              <a:buSzTx/>
              <a:buFontTx/>
              <a:buNone/>
              <a:tabLst/>
              <a:defRPr/>
            </a:pPr>
            <a:r>
              <a:rPr lang="da-DK" sz="1600" dirty="0">
                <a:latin typeface="Avenir Book" panose="02000503020000020003" pitchFamily="2" charset="0"/>
                <a:cs typeface="Arial" charset="0"/>
              </a:rPr>
              <a:t>Hvile</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effectLst/>
                <a:uLnTx/>
                <a:uFillTx/>
                <a:latin typeface="Avenir Book" panose="02000503020000020003" pitchFamily="2" charset="0"/>
                <a:ea typeface="Arial" charset="0"/>
                <a:cs typeface="Arial" charset="0"/>
              </a:rPr>
              <a:t>Søvn</a:t>
            </a:r>
          </a:p>
          <a:p>
            <a:pPr eaLnBrk="1" hangingPunct="1">
              <a:defRPr/>
            </a:pPr>
            <a:r>
              <a:rPr lang="da-DK" sz="1600" dirty="0">
                <a:latin typeface="Avenir Book" panose="02000503020000020003" pitchFamily="2" charset="0"/>
                <a:cs typeface="Arial" charset="0"/>
              </a:rPr>
              <a:t>Kost</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News Gothic MT"/>
                <a:ea typeface="Arial" charset="0"/>
                <a:cs typeface="Arial" charset="0"/>
              </a:rPr>
              <a:t>	</a:t>
            </a:r>
            <a:r>
              <a:rPr kumimoji="0" lang="da-DK" sz="1600" b="0" i="0" u="none" strike="noStrike" kern="1200" cap="none" spc="0" normalizeH="0" baseline="0" noProof="0" dirty="0">
                <a:ln>
                  <a:noFill/>
                </a:ln>
                <a:solidFill>
                  <a:srgbClr val="262673"/>
                </a:solidFill>
                <a:effectLst/>
                <a:uLnTx/>
                <a:uFillTx/>
                <a:latin typeface="Arial" charset="0"/>
                <a:ea typeface="Arial" charset="0"/>
                <a:cs typeface="Arial" charset="0"/>
              </a:rPr>
              <a:t>	</a:t>
            </a:r>
            <a:endParaRPr kumimoji="0" lang="da-DK" sz="1000" b="0" i="0" u="none" strike="noStrike" kern="1200" cap="none" spc="0" normalizeH="0" baseline="0" noProof="0" dirty="0">
              <a:ln>
                <a:noFill/>
              </a:ln>
              <a:solidFill>
                <a:srgbClr val="262673"/>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3907697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el 1"/>
          <p:cNvSpPr>
            <a:spLocks noGrp="1"/>
          </p:cNvSpPr>
          <p:nvPr>
            <p:ph type="title"/>
          </p:nvPr>
        </p:nvSpPr>
        <p:spPr>
          <a:xfrm>
            <a:off x="2434605" y="281054"/>
            <a:ext cx="6374294" cy="1150454"/>
          </a:xfrm>
        </p:spPr>
        <p:txBody>
          <a:bodyPr/>
          <a:lstStyle/>
          <a:p>
            <a:pPr eaLnBrk="1" hangingPunct="1"/>
            <a:r>
              <a:rPr lang="da-DK" altLang="en-US" sz="4000" dirty="0">
                <a:solidFill>
                  <a:srgbClr val="000000"/>
                </a:solidFill>
                <a:latin typeface="+mn-lt"/>
                <a:ea typeface="Lato Light" charset="0"/>
                <a:cs typeface="Lato Light" charset="0"/>
              </a:rPr>
              <a:t>Stress – hvilke typer</a:t>
            </a:r>
          </a:p>
        </p:txBody>
      </p:sp>
      <p:sp>
        <p:nvSpPr>
          <p:cNvPr id="86018" name="Pladsholder til indhold 2"/>
          <p:cNvSpPr>
            <a:spLocks noGrp="1"/>
          </p:cNvSpPr>
          <p:nvPr>
            <p:ph idx="1"/>
          </p:nvPr>
        </p:nvSpPr>
        <p:spPr>
          <a:xfrm>
            <a:off x="296308" y="2197560"/>
            <a:ext cx="8359420" cy="3721796"/>
          </a:xfrm>
        </p:spPr>
        <p:txBody>
          <a:bodyPr/>
          <a:lstStyle/>
          <a:p>
            <a:pPr>
              <a:buClr>
                <a:srgbClr val="309097"/>
              </a:buClr>
            </a:pPr>
            <a:r>
              <a:rPr lang="da-DK" altLang="en-US" dirty="0">
                <a:solidFill>
                  <a:srgbClr val="000000"/>
                </a:solidFill>
                <a:ea typeface="Lato Light" charset="0"/>
                <a:cs typeface="Lato Light" charset="0"/>
              </a:rPr>
              <a:t>Fysisk stress – påført skade eller for hård fysisk træning.</a:t>
            </a:r>
          </a:p>
          <a:p>
            <a:pPr>
              <a:buClr>
                <a:srgbClr val="309097"/>
              </a:buClr>
            </a:pPr>
            <a:r>
              <a:rPr lang="da-DK" altLang="en-US" dirty="0">
                <a:solidFill>
                  <a:srgbClr val="000000"/>
                </a:solidFill>
                <a:ea typeface="Lato Light" charset="0"/>
                <a:cs typeface="Lato Light" charset="0"/>
              </a:rPr>
              <a:t>Psykosocial stress – arbejdspladsproblematikker, problemer i privatliv eller økonomi der ofte giver svære stresssymptomer.</a:t>
            </a:r>
          </a:p>
          <a:p>
            <a:pPr>
              <a:buClr>
                <a:srgbClr val="309097"/>
              </a:buClr>
            </a:pPr>
            <a:r>
              <a:rPr lang="da-DK" altLang="en-US" dirty="0">
                <a:solidFill>
                  <a:srgbClr val="000000"/>
                </a:solidFill>
                <a:ea typeface="Lato Light" charset="0"/>
                <a:cs typeface="Lato Light" charset="0"/>
              </a:rPr>
              <a:t>Følelsesrelateret stress med forbigående faktorer såsom, depression/depressiv adfærd, irritation, fjendtlighed, manglende evne til nærvær.</a:t>
            </a:r>
          </a:p>
        </p:txBody>
      </p:sp>
      <p:pic>
        <p:nvPicPr>
          <p:cNvPr id="7170" name="Picture 2" descr="En alvorlig snak om stress - StineStregen">
            <a:extLst>
              <a:ext uri="{FF2B5EF4-FFF2-40B4-BE49-F238E27FC236}">
                <a16:creationId xmlns:a16="http://schemas.microsoft.com/office/drawing/2014/main" id="{0D243B5C-7FAF-BC47-AE5D-D1D70EDD3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0791" y="1812891"/>
            <a:ext cx="3364901" cy="4366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EE489-C423-414C-8D4F-7622DCC7834B}"/>
              </a:ext>
            </a:extLst>
          </p:cNvPr>
          <p:cNvSpPr>
            <a:spLocks noGrp="1"/>
          </p:cNvSpPr>
          <p:nvPr>
            <p:ph idx="1"/>
          </p:nvPr>
        </p:nvSpPr>
        <p:spPr>
          <a:xfrm>
            <a:off x="172278" y="2080592"/>
            <a:ext cx="7036390" cy="4193864"/>
          </a:xfrm>
        </p:spPr>
        <p:txBody>
          <a:bodyPr>
            <a:noAutofit/>
          </a:bodyPr>
          <a:lstStyle/>
          <a:p>
            <a:pPr marL="0" indent="0">
              <a:buNone/>
            </a:pPr>
            <a:r>
              <a:rPr lang="da-DK" sz="3600" dirty="0">
                <a:solidFill>
                  <a:schemeClr val="tx1"/>
                </a:solidFill>
              </a:rPr>
              <a:t>Vilje -  	</a:t>
            </a:r>
            <a:r>
              <a:rPr lang="da-DK" sz="2000" dirty="0">
                <a:solidFill>
                  <a:schemeClr val="tx1"/>
                </a:solidFill>
              </a:rPr>
              <a:t>Disciplin, selvdisciplin, evnen til at 				holde fast, vedholdenhed</a:t>
            </a:r>
            <a:r>
              <a:rPr lang="da-DK" sz="1800" dirty="0">
                <a:solidFill>
                  <a:schemeClr val="tx1"/>
                </a:solidFill>
              </a:rPr>
              <a:t>.</a:t>
            </a:r>
          </a:p>
          <a:p>
            <a:pPr marL="0" indent="0">
              <a:buNone/>
            </a:pPr>
            <a:r>
              <a:rPr lang="da-DK" sz="3600" dirty="0">
                <a:solidFill>
                  <a:schemeClr val="tx1"/>
                </a:solidFill>
              </a:rPr>
              <a:t>Kraft -</a:t>
            </a:r>
            <a:r>
              <a:rPr lang="da-DK" sz="3000" dirty="0">
                <a:solidFill>
                  <a:schemeClr val="tx1"/>
                </a:solidFill>
              </a:rPr>
              <a:t> 	</a:t>
            </a:r>
            <a:r>
              <a:rPr lang="da-DK" sz="2000" dirty="0">
                <a:solidFill>
                  <a:schemeClr val="tx1"/>
                </a:solidFill>
              </a:rPr>
              <a:t>Kropslig styrke, opnår vi bl.a. gennem 			sund kost, motion, hvile og søvn.</a:t>
            </a:r>
          </a:p>
          <a:p>
            <a:pPr marL="0" indent="0">
              <a:buNone/>
            </a:pPr>
            <a:r>
              <a:rPr lang="da-DK" sz="3600" dirty="0">
                <a:solidFill>
                  <a:schemeClr val="tx1"/>
                </a:solidFill>
              </a:rPr>
              <a:t>Motivation -</a:t>
            </a:r>
            <a:r>
              <a:rPr lang="da-DK" sz="3000" dirty="0">
                <a:solidFill>
                  <a:schemeClr val="tx1"/>
                </a:solidFill>
              </a:rPr>
              <a:t> 	</a:t>
            </a:r>
            <a:r>
              <a:rPr lang="da-DK" sz="2000" dirty="0">
                <a:solidFill>
                  <a:schemeClr val="tx1"/>
                </a:solidFill>
              </a:rPr>
              <a:t>Indre og ydre motivation,  				husker vi ved at tænke på andre 				aspekter i livet og hvilke positive 				følgevirkninger det vil have for dig og 			dine omgivelser, samt ved at have 				fokus på vores værdier.</a:t>
            </a:r>
          </a:p>
          <a:p>
            <a:pPr marL="0" indent="0">
              <a:buNone/>
            </a:pPr>
            <a:endParaRPr lang="da-DK" sz="2000" dirty="0"/>
          </a:p>
          <a:p>
            <a:pPr marL="0" indent="0">
              <a:buNone/>
            </a:pPr>
            <a:r>
              <a:rPr lang="da-DK" sz="2000" dirty="0">
                <a:solidFill>
                  <a:schemeClr val="tx1"/>
                </a:solidFill>
                <a:hlinkClick r:id="rId2"/>
              </a:rPr>
              <a:t>Podcast</a:t>
            </a:r>
            <a:endParaRPr lang="da-DK" sz="2000" dirty="0">
              <a:solidFill>
                <a:schemeClr val="tx1"/>
              </a:solidFill>
            </a:endParaRPr>
          </a:p>
        </p:txBody>
      </p:sp>
      <p:sp>
        <p:nvSpPr>
          <p:cNvPr id="2" name="TextBox 1">
            <a:extLst>
              <a:ext uri="{FF2B5EF4-FFF2-40B4-BE49-F238E27FC236}">
                <a16:creationId xmlns:a16="http://schemas.microsoft.com/office/drawing/2014/main" id="{B3479720-6727-FD4C-9DC2-B58FF2A4DBBE}"/>
              </a:ext>
            </a:extLst>
          </p:cNvPr>
          <p:cNvSpPr txBox="1"/>
          <p:nvPr/>
        </p:nvSpPr>
        <p:spPr>
          <a:xfrm>
            <a:off x="1993899" y="604521"/>
            <a:ext cx="9982077" cy="646331"/>
          </a:xfrm>
          <a:prstGeom prst="rect">
            <a:avLst/>
          </a:prstGeom>
          <a:noFill/>
        </p:spPr>
        <p:txBody>
          <a:bodyPr wrap="square" rtlCol="0">
            <a:spAutoFit/>
          </a:bodyPr>
          <a:lstStyle/>
          <a:p>
            <a:r>
              <a:rPr lang="da-DK" sz="3600" dirty="0"/>
              <a:t>Stressfri hverdag = Vilje + Kraft + Motivation</a:t>
            </a:r>
          </a:p>
        </p:txBody>
      </p:sp>
      <p:pic>
        <p:nvPicPr>
          <p:cNvPr id="8194" name="Picture 2" descr="Pin på S T I N E | S T R E G E N">
            <a:extLst>
              <a:ext uri="{FF2B5EF4-FFF2-40B4-BE49-F238E27FC236}">
                <a16:creationId xmlns:a16="http://schemas.microsoft.com/office/drawing/2014/main" id="{AD98D7D5-A3AA-FF44-AF30-B65D00C86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0251" y="1767557"/>
            <a:ext cx="4216191" cy="3847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610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el 1"/>
          <p:cNvSpPr>
            <a:spLocks noGrp="1"/>
          </p:cNvSpPr>
          <p:nvPr>
            <p:ph type="title"/>
          </p:nvPr>
        </p:nvSpPr>
        <p:spPr>
          <a:xfrm>
            <a:off x="1948989" y="473524"/>
            <a:ext cx="8042275" cy="731146"/>
          </a:xfrm>
        </p:spPr>
        <p:txBody>
          <a:bodyPr/>
          <a:lstStyle/>
          <a:p>
            <a:pPr eaLnBrk="1" hangingPunct="1"/>
            <a:r>
              <a:rPr lang="da-DK" altLang="en-US" sz="4000" dirty="0">
                <a:solidFill>
                  <a:srgbClr val="000000"/>
                </a:solidFill>
                <a:latin typeface="+mn-lt"/>
                <a:ea typeface="Lato Light" charset="0"/>
                <a:cs typeface="Lato Light" charset="0"/>
              </a:rPr>
              <a:t>Stresssymptomer</a:t>
            </a:r>
          </a:p>
        </p:txBody>
      </p:sp>
      <p:sp>
        <p:nvSpPr>
          <p:cNvPr id="3" name="Pladsholder til indhold 2"/>
          <p:cNvSpPr>
            <a:spLocks noGrp="1"/>
          </p:cNvSpPr>
          <p:nvPr>
            <p:ph idx="1"/>
          </p:nvPr>
        </p:nvSpPr>
        <p:spPr>
          <a:xfrm>
            <a:off x="319598" y="2244840"/>
            <a:ext cx="8692281" cy="4936589"/>
          </a:xfrm>
        </p:spPr>
        <p:txBody>
          <a:bodyPr numCol="2">
            <a:normAutofit fontScale="40000" lnSpcReduction="20000"/>
          </a:bodyPr>
          <a:lstStyle/>
          <a:p>
            <a:pPr marL="0" indent="0">
              <a:buNone/>
              <a:defRPr/>
            </a:pPr>
            <a:r>
              <a:rPr lang="da-DK" sz="5900" b="1" dirty="0">
                <a:solidFill>
                  <a:srgbClr val="000000"/>
                </a:solidFill>
                <a:ea typeface="Lato Light" charset="0"/>
                <a:cs typeface="Lato Light" charset="0"/>
              </a:rPr>
              <a:t>Kort sigt:</a:t>
            </a:r>
          </a:p>
          <a:p>
            <a:pPr marL="0" indent="0">
              <a:buNone/>
              <a:defRPr/>
            </a:pPr>
            <a:r>
              <a:rPr lang="da-DK" sz="5900" dirty="0">
                <a:solidFill>
                  <a:srgbClr val="000000"/>
                </a:solidFill>
                <a:ea typeface="Lato Light" charset="0"/>
                <a:cs typeface="Lato Light" charset="0"/>
              </a:rPr>
              <a:t>Adfærd: Spiseforstyrrelser, </a:t>
            </a:r>
            <a:br>
              <a:rPr lang="da-DK" sz="5900" dirty="0">
                <a:solidFill>
                  <a:srgbClr val="000000"/>
                </a:solidFill>
                <a:ea typeface="Lato Light" charset="0"/>
                <a:cs typeface="Lato Light" charset="0"/>
              </a:rPr>
            </a:br>
            <a:r>
              <a:rPr lang="da-DK" sz="5900" dirty="0">
                <a:solidFill>
                  <a:srgbClr val="000000"/>
                </a:solidFill>
                <a:ea typeface="Lato Light" charset="0"/>
                <a:cs typeface="Lato Light" charset="0"/>
              </a:rPr>
              <a:t>overdrevet rygning, drikke for </a:t>
            </a:r>
            <a:br>
              <a:rPr lang="da-DK" sz="5900" dirty="0">
                <a:solidFill>
                  <a:srgbClr val="000000"/>
                </a:solidFill>
                <a:ea typeface="Lato Light" charset="0"/>
                <a:cs typeface="Lato Light" charset="0"/>
              </a:rPr>
            </a:br>
            <a:r>
              <a:rPr lang="da-DK" sz="5900" dirty="0">
                <a:solidFill>
                  <a:srgbClr val="000000"/>
                </a:solidFill>
                <a:ea typeface="Lato Light" charset="0"/>
                <a:cs typeface="Lato Light" charset="0"/>
              </a:rPr>
              <a:t>meget, for meget kaffe.</a:t>
            </a:r>
          </a:p>
          <a:p>
            <a:pPr marL="0" indent="0">
              <a:buNone/>
              <a:defRPr/>
            </a:pPr>
            <a:r>
              <a:rPr lang="da-DK" sz="5900" dirty="0">
                <a:solidFill>
                  <a:srgbClr val="000000"/>
                </a:solidFill>
                <a:ea typeface="Lato Light" charset="0"/>
                <a:cs typeface="Lato Light" charset="0"/>
              </a:rPr>
              <a:t>Fysiologisk: Muskelspændinger, forhøjet puls, forhøjet blodtryk, søvnforstyrrelser, mavespændinger, hovedpine.</a:t>
            </a:r>
          </a:p>
          <a:p>
            <a:pPr marL="0" indent="0">
              <a:buNone/>
              <a:defRPr/>
            </a:pPr>
            <a:r>
              <a:rPr lang="da-DK" sz="5900" dirty="0">
                <a:solidFill>
                  <a:srgbClr val="000000"/>
                </a:solidFill>
                <a:ea typeface="Lato Light" charset="0"/>
                <a:cs typeface="Lato Light" charset="0"/>
              </a:rPr>
              <a:t>Følelsesmæssig påvirkning: </a:t>
            </a:r>
            <a:br>
              <a:rPr lang="da-DK" sz="5900" dirty="0">
                <a:solidFill>
                  <a:srgbClr val="000000"/>
                </a:solidFill>
                <a:ea typeface="Lato Light" charset="0"/>
                <a:cs typeface="Lato Light" charset="0"/>
              </a:rPr>
            </a:br>
            <a:r>
              <a:rPr lang="da-DK" sz="5900" dirty="0">
                <a:solidFill>
                  <a:srgbClr val="000000"/>
                </a:solidFill>
                <a:ea typeface="Lato Light" charset="0"/>
                <a:cs typeface="Lato Light" charset="0"/>
              </a:rPr>
              <a:t>Angst, vrede, depression</a:t>
            </a:r>
          </a:p>
          <a:p>
            <a:pPr marL="0" indent="0">
              <a:buNone/>
              <a:defRPr/>
            </a:pPr>
            <a:r>
              <a:rPr lang="da-DK" sz="5900" dirty="0">
                <a:solidFill>
                  <a:srgbClr val="000000"/>
                </a:solidFill>
                <a:ea typeface="Lato Light" charset="0"/>
                <a:cs typeface="Lato Light" charset="0"/>
              </a:rPr>
              <a:t>Kognitivt: Manglende fokus, hukommelsessvigt, forvirring, </a:t>
            </a:r>
            <a:br>
              <a:rPr lang="da-DK" sz="5900" dirty="0">
                <a:solidFill>
                  <a:srgbClr val="000000"/>
                </a:solidFill>
                <a:ea typeface="Lato Light" charset="0"/>
                <a:cs typeface="Lato Light" charset="0"/>
              </a:rPr>
            </a:br>
            <a:r>
              <a:rPr lang="da-DK" sz="5900" dirty="0">
                <a:solidFill>
                  <a:srgbClr val="000000"/>
                </a:solidFill>
                <a:ea typeface="Lato Light" charset="0"/>
                <a:cs typeface="Lato Light" charset="0"/>
              </a:rPr>
              <a:t>evne til at tænke klart etc.</a:t>
            </a:r>
          </a:p>
          <a:p>
            <a:pPr marL="0" indent="0">
              <a:buNone/>
              <a:defRPr/>
            </a:pPr>
            <a:endParaRPr lang="da-DK" sz="5900" b="1" dirty="0">
              <a:solidFill>
                <a:srgbClr val="000000"/>
              </a:solidFill>
              <a:ea typeface="Lato Light" charset="0"/>
              <a:cs typeface="Lato Light" charset="0"/>
            </a:endParaRPr>
          </a:p>
          <a:p>
            <a:pPr marL="0" indent="0">
              <a:buNone/>
              <a:defRPr/>
            </a:pPr>
            <a:endParaRPr lang="da-DK" sz="5900" b="1" dirty="0">
              <a:solidFill>
                <a:srgbClr val="000000"/>
              </a:solidFill>
              <a:ea typeface="Lato Light" charset="0"/>
              <a:cs typeface="Lato Light" charset="0"/>
            </a:endParaRPr>
          </a:p>
          <a:p>
            <a:pPr marL="0" indent="0">
              <a:buNone/>
              <a:defRPr/>
            </a:pPr>
            <a:r>
              <a:rPr lang="da-DK" sz="5900" b="1" dirty="0">
                <a:solidFill>
                  <a:srgbClr val="000000"/>
                </a:solidFill>
                <a:ea typeface="Lato Light" charset="0"/>
                <a:cs typeface="Lato Light" charset="0"/>
              </a:rPr>
              <a:t>Lang sigt:</a:t>
            </a:r>
          </a:p>
          <a:p>
            <a:pPr marL="0" indent="0">
              <a:buNone/>
              <a:defRPr/>
            </a:pPr>
            <a:r>
              <a:rPr lang="da-DK" sz="5900" dirty="0">
                <a:solidFill>
                  <a:srgbClr val="000000"/>
                </a:solidFill>
                <a:ea typeface="Lato Light" charset="0"/>
                <a:cs typeface="Lato Light" charset="0"/>
              </a:rPr>
              <a:t>Adfærdsforstyrrelser: Alkoholmisbrug, isolation, vægtproblemer.</a:t>
            </a:r>
          </a:p>
          <a:p>
            <a:pPr marL="0" indent="0">
              <a:buNone/>
              <a:defRPr/>
            </a:pPr>
            <a:r>
              <a:rPr lang="da-DK" sz="5900" dirty="0">
                <a:solidFill>
                  <a:srgbClr val="000000"/>
                </a:solidFill>
                <a:ea typeface="Lato Light" charset="0"/>
                <a:cs typeface="Lato Light" charset="0"/>
              </a:rPr>
              <a:t>Fysiologisk: Svær hovedpine og muskelspændinger, forhøjet blodtryk, hjertekarsygdomme.</a:t>
            </a:r>
          </a:p>
          <a:p>
            <a:pPr marL="0" indent="0">
              <a:buNone/>
              <a:defRPr/>
            </a:pPr>
            <a:r>
              <a:rPr lang="da-DK" sz="5900" dirty="0">
                <a:solidFill>
                  <a:srgbClr val="000000"/>
                </a:solidFill>
                <a:ea typeface="Lato Light" charset="0"/>
                <a:cs typeface="Lato Light" charset="0"/>
              </a:rPr>
              <a:t>Følelsesmæssig påvirkning: </a:t>
            </a:r>
            <a:br>
              <a:rPr lang="da-DK" sz="5900" dirty="0">
                <a:solidFill>
                  <a:srgbClr val="000000"/>
                </a:solidFill>
                <a:ea typeface="Lato Light" charset="0"/>
                <a:cs typeface="Lato Light" charset="0"/>
              </a:rPr>
            </a:br>
            <a:r>
              <a:rPr lang="da-DK" sz="5900" dirty="0">
                <a:solidFill>
                  <a:srgbClr val="000000"/>
                </a:solidFill>
                <a:ea typeface="Lato Light" charset="0"/>
                <a:cs typeface="Lato Light" charset="0"/>
              </a:rPr>
              <a:t>Svær angst og depression, </a:t>
            </a:r>
            <a:br>
              <a:rPr lang="da-DK" sz="5900" dirty="0">
                <a:solidFill>
                  <a:srgbClr val="000000"/>
                </a:solidFill>
                <a:ea typeface="Lato Light" charset="0"/>
                <a:cs typeface="Lato Light" charset="0"/>
              </a:rPr>
            </a:br>
            <a:r>
              <a:rPr lang="da-DK" sz="5900" dirty="0">
                <a:solidFill>
                  <a:srgbClr val="000000"/>
                </a:solidFill>
                <a:ea typeface="Lato Light" charset="0"/>
                <a:cs typeface="Lato Light" charset="0"/>
              </a:rPr>
              <a:t>mental sygdom.</a:t>
            </a:r>
          </a:p>
          <a:p>
            <a:pPr marL="0" indent="0">
              <a:buNone/>
              <a:defRPr/>
            </a:pPr>
            <a:r>
              <a:rPr lang="da-DK" sz="5900" dirty="0">
                <a:solidFill>
                  <a:srgbClr val="000000"/>
                </a:solidFill>
                <a:ea typeface="Lato Light" charset="0"/>
                <a:cs typeface="Lato Light" charset="0"/>
              </a:rPr>
              <a:t>Kognitivt: Manglende fokus, hukommelsessvigt, forvirring.</a:t>
            </a:r>
          </a:p>
          <a:p>
            <a:pPr marL="0" indent="0">
              <a:buNone/>
              <a:defRPr/>
            </a:pPr>
            <a:endParaRPr lang="da-DK" sz="1600" dirty="0"/>
          </a:p>
          <a:p>
            <a:pPr marL="0" indent="0">
              <a:buNone/>
              <a:defRPr/>
            </a:pPr>
            <a:endParaRPr lang="da-DK" sz="1800" dirty="0"/>
          </a:p>
        </p:txBody>
      </p:sp>
      <p:pic>
        <p:nvPicPr>
          <p:cNvPr id="10242" name="Picture 2" descr="StineStregen: Lærer det langsomt">
            <a:extLst>
              <a:ext uri="{FF2B5EF4-FFF2-40B4-BE49-F238E27FC236}">
                <a16:creationId xmlns:a16="http://schemas.microsoft.com/office/drawing/2014/main" id="{A1F2413B-7AEF-D74D-919A-EB3081E2A3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30" t="1916"/>
          <a:stretch/>
        </p:blipFill>
        <p:spPr bwMode="auto">
          <a:xfrm>
            <a:off x="8940857" y="1364073"/>
            <a:ext cx="3180121" cy="4724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0320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ecember 2013 - StineStregen">
            <a:extLst>
              <a:ext uri="{FF2B5EF4-FFF2-40B4-BE49-F238E27FC236}">
                <a16:creationId xmlns:a16="http://schemas.microsoft.com/office/drawing/2014/main" id="{A5366C51-06D9-BB42-B2BF-D344C8CF95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70" r="2272"/>
          <a:stretch/>
        </p:blipFill>
        <p:spPr bwMode="auto">
          <a:xfrm>
            <a:off x="6698503" y="411203"/>
            <a:ext cx="5347723" cy="6275389"/>
          </a:xfrm>
          <a:prstGeom prst="rect">
            <a:avLst/>
          </a:prstGeom>
          <a:noFill/>
          <a:extLst>
            <a:ext uri="{909E8E84-426E-40DD-AFC4-6F175D3DCCD1}">
              <a14:hiddenFill xmlns:a14="http://schemas.microsoft.com/office/drawing/2010/main">
                <a:solidFill>
                  <a:srgbClr val="FFFFFF"/>
                </a:solidFill>
              </a14:hiddenFill>
            </a:ext>
          </a:extLst>
        </p:spPr>
      </p:pic>
      <p:sp>
        <p:nvSpPr>
          <p:cNvPr id="99329" name="Title 1"/>
          <p:cNvSpPr>
            <a:spLocks noGrp="1"/>
          </p:cNvSpPr>
          <p:nvPr>
            <p:ph type="title"/>
          </p:nvPr>
        </p:nvSpPr>
        <p:spPr>
          <a:xfrm>
            <a:off x="1539850" y="411203"/>
            <a:ext cx="6822915" cy="946299"/>
          </a:xfrm>
        </p:spPr>
        <p:txBody>
          <a:bodyPr/>
          <a:lstStyle/>
          <a:p>
            <a:r>
              <a:rPr lang="da-DK" altLang="en-US" sz="4000" dirty="0">
                <a:solidFill>
                  <a:schemeClr val="tx1"/>
                </a:solidFill>
                <a:latin typeface="+mn-lt"/>
                <a:ea typeface="Lato Light" charset="0"/>
                <a:cs typeface="Lato Light" charset="0"/>
              </a:rPr>
              <a:t>Personlige forhold</a:t>
            </a:r>
            <a:endParaRPr lang="en-US" altLang="en-US" sz="4000" dirty="0">
              <a:solidFill>
                <a:schemeClr val="tx1"/>
              </a:solidFill>
              <a:latin typeface="+mn-lt"/>
              <a:ea typeface="Lato Light" charset="0"/>
              <a:cs typeface="Lato Light" charset="0"/>
            </a:endParaRPr>
          </a:p>
        </p:txBody>
      </p:sp>
      <p:sp>
        <p:nvSpPr>
          <p:cNvPr id="99330" name="Content Placeholder 2"/>
          <p:cNvSpPr>
            <a:spLocks noGrp="1"/>
          </p:cNvSpPr>
          <p:nvPr>
            <p:ph idx="1"/>
          </p:nvPr>
        </p:nvSpPr>
        <p:spPr>
          <a:xfrm>
            <a:off x="244694" y="2143516"/>
            <a:ext cx="6453809" cy="4714483"/>
          </a:xfrm>
        </p:spPr>
        <p:txBody>
          <a:bodyPr/>
          <a:lstStyle/>
          <a:p>
            <a:pPr>
              <a:buClr>
                <a:srgbClr val="309097"/>
              </a:buClr>
            </a:pPr>
            <a:r>
              <a:rPr lang="da-DK" altLang="en-US" dirty="0">
                <a:solidFill>
                  <a:schemeClr val="tx1"/>
                </a:solidFill>
                <a:ea typeface="Lato Light" charset="0"/>
                <a:cs typeface="Lato Light" charset="0"/>
              </a:rPr>
              <a:t>Krav og forventninger til sig selv, </a:t>
            </a:r>
            <a:br>
              <a:rPr lang="da-DK" altLang="en-US" dirty="0">
                <a:solidFill>
                  <a:schemeClr val="tx1"/>
                </a:solidFill>
                <a:ea typeface="Lato Light" charset="0"/>
                <a:cs typeface="Lato Light" charset="0"/>
              </a:rPr>
            </a:br>
            <a:r>
              <a:rPr lang="da-DK" altLang="en-US" dirty="0">
                <a:solidFill>
                  <a:schemeClr val="tx1"/>
                </a:solidFill>
                <a:ea typeface="Lato Light" charset="0"/>
                <a:cs typeface="Lato Light" charset="0"/>
              </a:rPr>
              <a:t>familie og arbejde</a:t>
            </a:r>
            <a:endParaRPr lang="en-GB" altLang="en-US" dirty="0">
              <a:solidFill>
                <a:schemeClr val="tx1"/>
              </a:solidFill>
              <a:ea typeface="Lato Light" charset="0"/>
              <a:cs typeface="Lato Light" charset="0"/>
            </a:endParaRPr>
          </a:p>
          <a:p>
            <a:pPr>
              <a:buClr>
                <a:srgbClr val="309097"/>
              </a:buClr>
            </a:pPr>
            <a:r>
              <a:rPr lang="da-DK" altLang="en-US" dirty="0">
                <a:solidFill>
                  <a:schemeClr val="tx1"/>
                </a:solidFill>
                <a:ea typeface="Lato Light" charset="0"/>
                <a:cs typeface="Lato Light" charset="0"/>
              </a:rPr>
              <a:t>Eget ambitionsniveau</a:t>
            </a:r>
            <a:endParaRPr lang="en-GB" altLang="en-US" dirty="0">
              <a:solidFill>
                <a:schemeClr val="tx1"/>
              </a:solidFill>
              <a:ea typeface="Lato Light" charset="0"/>
              <a:cs typeface="Lato Light" charset="0"/>
            </a:endParaRPr>
          </a:p>
          <a:p>
            <a:pPr>
              <a:buClr>
                <a:srgbClr val="309097"/>
              </a:buClr>
            </a:pPr>
            <a:r>
              <a:rPr lang="da-DK" altLang="en-US" dirty="0">
                <a:solidFill>
                  <a:schemeClr val="tx1"/>
                </a:solidFill>
                <a:ea typeface="Lato Light" charset="0"/>
                <a:cs typeface="Lato Light" charset="0"/>
              </a:rPr>
              <a:t>Evne til at sætte realistiske målsætninger</a:t>
            </a:r>
            <a:endParaRPr lang="en-GB" altLang="en-US" dirty="0">
              <a:solidFill>
                <a:schemeClr val="tx1"/>
              </a:solidFill>
              <a:ea typeface="Lato Light" charset="0"/>
              <a:cs typeface="Lato Light" charset="0"/>
            </a:endParaRPr>
          </a:p>
          <a:p>
            <a:pPr>
              <a:buClr>
                <a:srgbClr val="309097"/>
              </a:buClr>
            </a:pPr>
            <a:r>
              <a:rPr lang="da-DK" altLang="en-US" dirty="0">
                <a:solidFill>
                  <a:schemeClr val="tx1"/>
                </a:solidFill>
                <a:ea typeface="Lato Light" charset="0"/>
                <a:cs typeface="Lato Light" charset="0"/>
              </a:rPr>
              <a:t>Evne til at bevare et positivt livssyn</a:t>
            </a:r>
            <a:endParaRPr lang="en-GB" altLang="en-US" dirty="0">
              <a:solidFill>
                <a:schemeClr val="tx1"/>
              </a:solidFill>
              <a:ea typeface="Lato Light" charset="0"/>
              <a:cs typeface="Lato Light" charset="0"/>
            </a:endParaRPr>
          </a:p>
          <a:p>
            <a:pPr>
              <a:buClr>
                <a:srgbClr val="309097"/>
              </a:buClr>
            </a:pPr>
            <a:r>
              <a:rPr lang="da-DK" altLang="en-US" dirty="0">
                <a:solidFill>
                  <a:schemeClr val="tx1"/>
                </a:solidFill>
                <a:ea typeface="Lato Light" charset="0"/>
                <a:cs typeface="Lato Light" charset="0"/>
              </a:rPr>
              <a:t>Evne til ikke at lade sig styre af andre, mindre ydre styring</a:t>
            </a:r>
            <a:endParaRPr lang="en-GB" altLang="en-US" dirty="0">
              <a:solidFill>
                <a:schemeClr val="tx1"/>
              </a:solidFill>
              <a:ea typeface="Lato Light" charset="0"/>
              <a:cs typeface="Lato Light" charset="0"/>
            </a:endParaRPr>
          </a:p>
          <a:p>
            <a:pPr>
              <a:buClr>
                <a:srgbClr val="309097"/>
              </a:buClr>
            </a:pPr>
            <a:r>
              <a:rPr lang="da-DK" altLang="en-US" dirty="0">
                <a:solidFill>
                  <a:schemeClr val="tx1"/>
                </a:solidFill>
                <a:ea typeface="Lato Light" charset="0"/>
                <a:cs typeface="Lato Light" charset="0"/>
              </a:rPr>
              <a:t>Perfektionisme og pligtopfyldelse</a:t>
            </a:r>
            <a:endParaRPr lang="en-GB" altLang="en-US" dirty="0">
              <a:solidFill>
                <a:schemeClr val="tx1"/>
              </a:solidFill>
              <a:ea typeface="Lato Light" charset="0"/>
              <a:cs typeface="Lato Light" charset="0"/>
            </a:endParaRPr>
          </a:p>
          <a:p>
            <a:pPr eaLnBrk="1" hangingPunct="1">
              <a:spcBef>
                <a:spcPct val="0"/>
              </a:spcBef>
              <a:buFontTx/>
              <a:buNone/>
            </a:pPr>
            <a:endParaRPr lang="en-US" altLang="en-US" dirty="0">
              <a:latin typeface="Verdana" charset="0"/>
              <a:ea typeface="ＭＳ Ｐゴシック" charset="-128"/>
            </a:endParaRPr>
          </a:p>
        </p:txBody>
      </p:sp>
    </p:spTree>
    <p:extLst>
      <p:ext uri="{BB962C8B-B14F-4D97-AF65-F5344CB8AC3E}">
        <p14:creationId xmlns:p14="http://schemas.microsoft.com/office/powerpoint/2010/main" val="3999133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3AEA-FC14-DE4D-824C-A53324053AA1}"/>
              </a:ext>
            </a:extLst>
          </p:cNvPr>
          <p:cNvSpPr>
            <a:spLocks noGrp="1"/>
          </p:cNvSpPr>
          <p:nvPr>
            <p:ph type="title"/>
          </p:nvPr>
        </p:nvSpPr>
        <p:spPr>
          <a:xfrm>
            <a:off x="2529901" y="174763"/>
            <a:ext cx="5262376" cy="1336675"/>
          </a:xfrm>
        </p:spPr>
        <p:txBody>
          <a:bodyPr/>
          <a:lstStyle/>
          <a:p>
            <a:r>
              <a:rPr lang="da-DK" sz="4000" dirty="0">
                <a:solidFill>
                  <a:schemeClr val="tx1"/>
                </a:solidFill>
              </a:rPr>
              <a:t>Emotionel stress</a:t>
            </a:r>
          </a:p>
        </p:txBody>
      </p:sp>
      <p:sp>
        <p:nvSpPr>
          <p:cNvPr id="3" name="Content Placeholder 2">
            <a:extLst>
              <a:ext uri="{FF2B5EF4-FFF2-40B4-BE49-F238E27FC236}">
                <a16:creationId xmlns:a16="http://schemas.microsoft.com/office/drawing/2014/main" id="{D7DE0DC0-6E11-044A-A49A-5F3396D4B61E}"/>
              </a:ext>
            </a:extLst>
          </p:cNvPr>
          <p:cNvSpPr>
            <a:spLocks noGrp="1"/>
          </p:cNvSpPr>
          <p:nvPr>
            <p:ph idx="1"/>
          </p:nvPr>
        </p:nvSpPr>
        <p:spPr>
          <a:xfrm>
            <a:off x="517241" y="2413224"/>
            <a:ext cx="5818456" cy="3838499"/>
          </a:xfrm>
        </p:spPr>
        <p:txBody>
          <a:bodyPr numCol="2"/>
          <a:lstStyle/>
          <a:p>
            <a:pPr>
              <a:buClr>
                <a:srgbClr val="309097"/>
              </a:buClr>
            </a:pPr>
            <a:r>
              <a:rPr lang="da-DK" dirty="0">
                <a:solidFill>
                  <a:schemeClr val="tx1"/>
                </a:solidFill>
              </a:rPr>
              <a:t>Kedsomhed</a:t>
            </a:r>
          </a:p>
          <a:p>
            <a:pPr>
              <a:buClr>
                <a:srgbClr val="309097"/>
              </a:buClr>
            </a:pPr>
            <a:r>
              <a:rPr lang="da-DK" dirty="0">
                <a:solidFill>
                  <a:schemeClr val="tx1"/>
                </a:solidFill>
              </a:rPr>
              <a:t>Kærlighed</a:t>
            </a:r>
          </a:p>
          <a:p>
            <a:pPr>
              <a:buClr>
                <a:srgbClr val="309097"/>
              </a:buClr>
            </a:pPr>
            <a:r>
              <a:rPr lang="da-DK" dirty="0">
                <a:solidFill>
                  <a:schemeClr val="tx1"/>
                </a:solidFill>
              </a:rPr>
              <a:t>Dominans</a:t>
            </a:r>
          </a:p>
          <a:p>
            <a:pPr>
              <a:buClr>
                <a:srgbClr val="309097"/>
              </a:buClr>
            </a:pPr>
            <a:r>
              <a:rPr lang="da-DK" dirty="0">
                <a:solidFill>
                  <a:schemeClr val="tx1"/>
                </a:solidFill>
              </a:rPr>
              <a:t>Konflikter</a:t>
            </a:r>
          </a:p>
          <a:p>
            <a:pPr>
              <a:buClr>
                <a:srgbClr val="309097"/>
              </a:buClr>
            </a:pPr>
            <a:r>
              <a:rPr lang="da-DK" dirty="0">
                <a:solidFill>
                  <a:schemeClr val="tx1"/>
                </a:solidFill>
              </a:rPr>
              <a:t>Bekymringer</a:t>
            </a:r>
          </a:p>
          <a:p>
            <a:pPr>
              <a:buClr>
                <a:srgbClr val="309097"/>
              </a:buClr>
            </a:pPr>
            <a:r>
              <a:rPr lang="da-DK" dirty="0">
                <a:solidFill>
                  <a:schemeClr val="tx1"/>
                </a:solidFill>
              </a:rPr>
              <a:t>Vrede</a:t>
            </a:r>
          </a:p>
          <a:p>
            <a:pPr>
              <a:buClr>
                <a:srgbClr val="309097"/>
              </a:buClr>
            </a:pPr>
            <a:endParaRPr lang="da-DK" dirty="0">
              <a:solidFill>
                <a:schemeClr val="tx1"/>
              </a:solidFill>
            </a:endParaRPr>
          </a:p>
          <a:p>
            <a:pPr>
              <a:buClr>
                <a:srgbClr val="309097"/>
              </a:buClr>
            </a:pPr>
            <a:r>
              <a:rPr lang="da-DK" dirty="0">
                <a:solidFill>
                  <a:schemeClr val="tx1"/>
                </a:solidFill>
              </a:rPr>
              <a:t>Miste sociale status</a:t>
            </a:r>
          </a:p>
          <a:p>
            <a:pPr>
              <a:buClr>
                <a:srgbClr val="309097"/>
              </a:buClr>
            </a:pPr>
            <a:r>
              <a:rPr lang="da-DK" dirty="0">
                <a:solidFill>
                  <a:schemeClr val="tx1"/>
                </a:solidFill>
              </a:rPr>
              <a:t>Evne til at slå til</a:t>
            </a:r>
          </a:p>
          <a:p>
            <a:pPr>
              <a:buClr>
                <a:srgbClr val="309097"/>
              </a:buClr>
            </a:pPr>
            <a:r>
              <a:rPr lang="da-DK" dirty="0">
                <a:solidFill>
                  <a:schemeClr val="tx1"/>
                </a:solidFill>
              </a:rPr>
              <a:t>Være populær</a:t>
            </a:r>
          </a:p>
          <a:p>
            <a:pPr>
              <a:buClr>
                <a:srgbClr val="309097"/>
              </a:buClr>
            </a:pPr>
            <a:r>
              <a:rPr lang="da-DK" dirty="0">
                <a:solidFill>
                  <a:schemeClr val="tx1"/>
                </a:solidFill>
              </a:rPr>
              <a:t>Mobning</a:t>
            </a:r>
          </a:p>
          <a:p>
            <a:pPr>
              <a:buClr>
                <a:srgbClr val="309097"/>
              </a:buClr>
            </a:pPr>
            <a:r>
              <a:rPr lang="da-DK" dirty="0">
                <a:solidFill>
                  <a:schemeClr val="tx1"/>
                </a:solidFill>
              </a:rPr>
              <a:t>Pligtfølelse</a:t>
            </a:r>
          </a:p>
          <a:p>
            <a:endParaRPr lang="da-DK" dirty="0"/>
          </a:p>
        </p:txBody>
      </p:sp>
      <p:pic>
        <p:nvPicPr>
          <p:cNvPr id="12290" name="Picture 2" descr="Pin på S T I N E | S T R E G E N">
            <a:extLst>
              <a:ext uri="{FF2B5EF4-FFF2-40B4-BE49-F238E27FC236}">
                <a16:creationId xmlns:a16="http://schemas.microsoft.com/office/drawing/2014/main" id="{05B4D4FE-19AB-7C49-BE31-BABF68030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656" y="1171723"/>
            <a:ext cx="4876800" cy="5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29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6F4CB-74E0-C640-8216-88EE0FDAC404}"/>
              </a:ext>
            </a:extLst>
          </p:cNvPr>
          <p:cNvSpPr>
            <a:spLocks noGrp="1"/>
          </p:cNvSpPr>
          <p:nvPr>
            <p:ph type="title"/>
          </p:nvPr>
        </p:nvSpPr>
        <p:spPr>
          <a:xfrm>
            <a:off x="193676" y="2457451"/>
            <a:ext cx="2143124" cy="2622549"/>
          </a:xfrm>
        </p:spPr>
        <p:txBody>
          <a:bodyPr/>
          <a:lstStyle/>
          <a:p>
            <a:r>
              <a:rPr lang="da-DK" sz="2800" dirty="0">
                <a:solidFill>
                  <a:schemeClr val="tx1"/>
                </a:solidFill>
              </a:rPr>
              <a:t>10 gode råd til hjælperen</a:t>
            </a:r>
          </a:p>
        </p:txBody>
      </p:sp>
      <p:sp>
        <p:nvSpPr>
          <p:cNvPr id="3" name="Content Placeholder 2">
            <a:extLst>
              <a:ext uri="{FF2B5EF4-FFF2-40B4-BE49-F238E27FC236}">
                <a16:creationId xmlns:a16="http://schemas.microsoft.com/office/drawing/2014/main" id="{53EE8A91-86F7-0145-866A-0911A212612A}"/>
              </a:ext>
            </a:extLst>
          </p:cNvPr>
          <p:cNvSpPr>
            <a:spLocks noGrp="1"/>
          </p:cNvSpPr>
          <p:nvPr>
            <p:ph idx="1"/>
          </p:nvPr>
        </p:nvSpPr>
        <p:spPr>
          <a:xfrm>
            <a:off x="2768600" y="444500"/>
            <a:ext cx="9289288" cy="6200140"/>
          </a:xfrm>
        </p:spPr>
        <p:txBody>
          <a:bodyPr numCol="1"/>
          <a:lstStyle/>
          <a:p>
            <a:pPr marL="457200" indent="-457200">
              <a:buClr>
                <a:srgbClr val="309097"/>
              </a:buClr>
              <a:buFont typeface="+mj-lt"/>
              <a:buAutoNum type="arabicPeriod"/>
            </a:pPr>
            <a:r>
              <a:rPr lang="da-DK" sz="2200" dirty="0">
                <a:solidFill>
                  <a:schemeClr val="tx1"/>
                </a:solidFill>
              </a:rPr>
              <a:t>Hold fast i den gode intension - du vil som udgangspunkt hjælpe og er ikke interesseret i at overskride din vens grænser.</a:t>
            </a:r>
          </a:p>
          <a:p>
            <a:pPr marL="457200" lvl="0" indent="-457200">
              <a:buClr>
                <a:srgbClr val="309097"/>
              </a:buClr>
              <a:buFont typeface="+mj-lt"/>
              <a:buAutoNum type="arabicPeriod"/>
            </a:pPr>
            <a:r>
              <a:rPr lang="da-DK" sz="2200" dirty="0">
                <a:solidFill>
                  <a:schemeClr val="tx1"/>
                </a:solidFill>
              </a:rPr>
              <a:t>Spørg nysgerrigt, med interesse og undgå for mange gode råd. Spørg, lyt og hjælp i det omfang du kan, hvis svaret er at det ikke går særlig godt. </a:t>
            </a:r>
          </a:p>
          <a:p>
            <a:pPr marL="457200" lvl="0" indent="-457200">
              <a:buClr>
                <a:srgbClr val="309097"/>
              </a:buClr>
              <a:buFont typeface="+mj-lt"/>
              <a:buAutoNum type="arabicPeriod"/>
            </a:pPr>
            <a:r>
              <a:rPr lang="da-DK" sz="2200" dirty="0">
                <a:solidFill>
                  <a:schemeClr val="tx1"/>
                </a:solidFill>
              </a:rPr>
              <a:t>Fortæl hvad du ser og giv konkrete eksempler på hvordan du oplever den din vens adfærd. Eks.: ”Jeg har lagt mærke til at du den seneste tid har virket ked af det, hvordan har du det egentlig?”</a:t>
            </a:r>
          </a:p>
          <a:p>
            <a:pPr marL="457200" indent="-457200">
              <a:buClr>
                <a:srgbClr val="309097"/>
              </a:buClr>
              <a:buFont typeface="+mj-lt"/>
              <a:buAutoNum type="arabicPeriod"/>
            </a:pPr>
            <a:r>
              <a:rPr lang="da-DK" sz="2200" dirty="0">
                <a:solidFill>
                  <a:schemeClr val="tx1"/>
                </a:solidFill>
              </a:rPr>
              <a:t>Giv din ven mulighed for at forholde sig til din feedback, også med den modstand der måtte være. Hvis din ven ikke umiddelbart vil lytte, så gentag efter et stykke tid, punkt 2. </a:t>
            </a:r>
          </a:p>
          <a:p>
            <a:pPr marL="457200" indent="-457200">
              <a:buClr>
                <a:srgbClr val="309097"/>
              </a:buClr>
              <a:buFont typeface="+mj-lt"/>
              <a:buAutoNum type="arabicPeriod"/>
            </a:pPr>
            <a:r>
              <a:rPr lang="da-DK" sz="2200" dirty="0">
                <a:solidFill>
                  <a:schemeClr val="tx1"/>
                </a:solidFill>
              </a:rPr>
              <a:t>Hjælp din ven med at genskabe glæde i hverdagen. Hjælp til med helt konkrete ting, eks. en snak med en ven, eller hjælp til lektier.</a:t>
            </a:r>
          </a:p>
          <a:p>
            <a:pPr marL="457200" lvl="0" indent="-457200">
              <a:buFont typeface="+mj-lt"/>
              <a:buAutoNum type="arabicPeriod"/>
            </a:pPr>
            <a:endParaRPr lang="da-DK" dirty="0">
              <a:solidFill>
                <a:schemeClr val="tx1"/>
              </a:solidFill>
            </a:endParaRPr>
          </a:p>
          <a:p>
            <a:pPr marL="0" indent="0">
              <a:buNone/>
            </a:pPr>
            <a:endParaRPr lang="da-DK" dirty="0"/>
          </a:p>
        </p:txBody>
      </p:sp>
    </p:spTree>
    <p:extLst>
      <p:ext uri="{BB962C8B-B14F-4D97-AF65-F5344CB8AC3E}">
        <p14:creationId xmlns:p14="http://schemas.microsoft.com/office/powerpoint/2010/main" val="2503279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6F4CB-74E0-C640-8216-88EE0FDAC404}"/>
              </a:ext>
            </a:extLst>
          </p:cNvPr>
          <p:cNvSpPr>
            <a:spLocks noGrp="1"/>
          </p:cNvSpPr>
          <p:nvPr>
            <p:ph type="title"/>
          </p:nvPr>
        </p:nvSpPr>
        <p:spPr>
          <a:xfrm>
            <a:off x="193676" y="2580259"/>
            <a:ext cx="2041524" cy="2074416"/>
          </a:xfrm>
        </p:spPr>
        <p:txBody>
          <a:bodyPr/>
          <a:lstStyle/>
          <a:p>
            <a:r>
              <a:rPr lang="da-DK" sz="2800" dirty="0">
                <a:solidFill>
                  <a:schemeClr val="tx1"/>
                </a:solidFill>
              </a:rPr>
              <a:t>10 gode råd til hjælperen</a:t>
            </a:r>
          </a:p>
        </p:txBody>
      </p:sp>
      <p:sp>
        <p:nvSpPr>
          <p:cNvPr id="3" name="Content Placeholder 2">
            <a:extLst>
              <a:ext uri="{FF2B5EF4-FFF2-40B4-BE49-F238E27FC236}">
                <a16:creationId xmlns:a16="http://schemas.microsoft.com/office/drawing/2014/main" id="{53EE8A91-86F7-0145-866A-0911A212612A}"/>
              </a:ext>
            </a:extLst>
          </p:cNvPr>
          <p:cNvSpPr>
            <a:spLocks noGrp="1"/>
          </p:cNvSpPr>
          <p:nvPr>
            <p:ph idx="1"/>
          </p:nvPr>
        </p:nvSpPr>
        <p:spPr>
          <a:xfrm>
            <a:off x="2844800" y="736600"/>
            <a:ext cx="9096829" cy="6032499"/>
          </a:xfrm>
        </p:spPr>
        <p:txBody>
          <a:bodyPr numCol="1"/>
          <a:lstStyle/>
          <a:p>
            <a:pPr marL="457200" lvl="0" indent="-457200">
              <a:buClr>
                <a:srgbClr val="309097"/>
              </a:buClr>
              <a:buFont typeface="+mj-lt"/>
              <a:buAutoNum type="arabicPeriod" startAt="6"/>
            </a:pPr>
            <a:r>
              <a:rPr lang="da-DK" sz="2200" dirty="0">
                <a:solidFill>
                  <a:schemeClr val="tx1"/>
                </a:solidFill>
              </a:rPr>
              <a:t>Stil dig til rådighed som hjælper når din ven har behov for det, men vær opmærksom på at du ikke overbebyrder dig selv. </a:t>
            </a:r>
          </a:p>
          <a:p>
            <a:pPr marL="457200" lvl="0" indent="-457200">
              <a:buClr>
                <a:srgbClr val="309097"/>
              </a:buClr>
              <a:buFont typeface="+mj-lt"/>
              <a:buAutoNum type="arabicPeriod" startAt="6"/>
            </a:pPr>
            <a:r>
              <a:rPr lang="da-DK" sz="2200" dirty="0">
                <a:solidFill>
                  <a:schemeClr val="tx1"/>
                </a:solidFill>
              </a:rPr>
              <a:t>Inviter til gode oplevelser, så din ven kan få fokus på noget positivt og tankerne væk fra det der stresser. </a:t>
            </a:r>
          </a:p>
          <a:p>
            <a:pPr marL="457200" lvl="0" indent="-457200">
              <a:buClr>
                <a:srgbClr val="309097"/>
              </a:buClr>
              <a:buFont typeface="+mj-lt"/>
              <a:buAutoNum type="arabicPeriod" startAt="6"/>
            </a:pPr>
            <a:r>
              <a:rPr lang="da-DK" sz="2200" dirty="0">
                <a:solidFill>
                  <a:prstClr val="black"/>
                </a:solidFill>
              </a:rPr>
              <a:t>Hjælp din ven til at søge anden hjælp hvis der er behov for det, og støt op om at ubalancer kan ramme alle og at det ikke er en skam at tage imod hjælp</a:t>
            </a:r>
          </a:p>
          <a:p>
            <a:pPr marL="457200" lvl="0" indent="-457200">
              <a:buClr>
                <a:srgbClr val="309097"/>
              </a:buClr>
              <a:buFont typeface="+mj-lt"/>
              <a:buAutoNum type="arabicPeriod" startAt="6"/>
            </a:pPr>
            <a:r>
              <a:rPr lang="da-DK" sz="2200" dirty="0">
                <a:solidFill>
                  <a:prstClr val="black"/>
                </a:solidFill>
              </a:rPr>
              <a:t>Vær opmærksom på tilbagefald og hold fast i punkt 2, hvis din ven ryger tilbage til gamle mønstre. </a:t>
            </a:r>
          </a:p>
          <a:p>
            <a:pPr marL="457200" lvl="0" indent="-457200">
              <a:buClr>
                <a:srgbClr val="309097"/>
              </a:buClr>
              <a:buFont typeface="+mj-lt"/>
              <a:buAutoNum type="arabicPeriod" startAt="6"/>
            </a:pPr>
            <a:r>
              <a:rPr lang="da-DK" sz="2200" dirty="0">
                <a:solidFill>
                  <a:prstClr val="black"/>
                </a:solidFill>
              </a:rPr>
              <a:t>Stil passende krav til din ven.</a:t>
            </a:r>
            <a:endParaRPr lang="da-DK" sz="2200" dirty="0">
              <a:solidFill>
                <a:schemeClr val="tx1"/>
              </a:solidFill>
            </a:endParaRPr>
          </a:p>
          <a:p>
            <a:pPr marL="0" indent="0">
              <a:buNone/>
            </a:pPr>
            <a:endParaRPr lang="da-DK" dirty="0"/>
          </a:p>
        </p:txBody>
      </p:sp>
    </p:spTree>
    <p:extLst>
      <p:ext uri="{BB962C8B-B14F-4D97-AF65-F5344CB8AC3E}">
        <p14:creationId xmlns:p14="http://schemas.microsoft.com/office/powerpoint/2010/main" val="1030621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6" id="{A00F3979-A594-8C46-BAEF-2C8746C4657C}" vid="{1FB263D6-3317-AA4B-84AC-F713C0FECBD7}"/>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TotalTime>
  <Words>1891</Words>
  <Application>Microsoft Macintosh PowerPoint</Application>
  <PresentationFormat>Widescreen</PresentationFormat>
  <Paragraphs>146</Paragraphs>
  <Slides>18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Avenir Book</vt:lpstr>
      <vt:lpstr>Calibri</vt:lpstr>
      <vt:lpstr>Calibri Light</vt:lpstr>
      <vt:lpstr>Lato Light</vt:lpstr>
      <vt:lpstr>News Gothic MT</vt:lpstr>
      <vt:lpstr>Verdana</vt:lpstr>
      <vt:lpstr>Office Theme</vt:lpstr>
      <vt:lpstr>Undervisningsmateriale - stress</vt:lpstr>
      <vt:lpstr>Er jeg stresset?    Er jeg presset?     Har jeg travlt?   Eller er det bare  noget jeg siger?  Podcast  </vt:lpstr>
      <vt:lpstr>Fakta omkring stress</vt:lpstr>
      <vt:lpstr>PowerPoint Presentation</vt:lpstr>
      <vt:lpstr>De 4 stress stadier</vt:lpstr>
      <vt:lpstr>Akut stress – performance - Hvordan har jeg det?</vt:lpstr>
      <vt:lpstr>Moderat stress  -  Hvordan har jeg det?</vt:lpstr>
      <vt:lpstr>Svær stress  – Hvordan har jeg det?</vt:lpstr>
      <vt:lpstr>Kollaps  –  Hvordan har jeg det?</vt:lpstr>
      <vt:lpstr>Stressbehandling</vt:lpstr>
      <vt:lpstr>Kilden til stress – familie – sociale relationer</vt:lpstr>
      <vt:lpstr>Stress – hvilke typer</vt:lpstr>
      <vt:lpstr>PowerPoint Presentation</vt:lpstr>
      <vt:lpstr>Stresssymptomer</vt:lpstr>
      <vt:lpstr>Personlige forhold</vt:lpstr>
      <vt:lpstr>Emotionel stress</vt:lpstr>
      <vt:lpstr>10 gode råd til hjælperen</vt:lpstr>
      <vt:lpstr>10 gode råd til hjælperen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Undervisningsmateriale - stress</dc:title>
  <dc:creator>Jesper Peter Rasmussen</dc:creator>
  <cp:lastModifiedBy>Jesper Peter Rasmussen</cp:lastModifiedBy>
  <cp:revision>2</cp:revision>
  <dcterms:created xsi:type="dcterms:W3CDTF">2023-02-23T14:10:09Z</dcterms:created>
  <dcterms:modified xsi:type="dcterms:W3CDTF">2023-02-23T14:39:15Z</dcterms:modified>
</cp:coreProperties>
</file>