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64" r:id="rId3"/>
    <p:sldId id="258" r:id="rId4"/>
    <p:sldId id="260" r:id="rId5"/>
    <p:sldId id="261" r:id="rId6"/>
    <p:sldId id="265" r:id="rId7"/>
    <p:sldId id="266" r:id="rId8"/>
    <p:sldId id="262" r:id="rId9"/>
    <p:sldId id="263" r:id="rId10"/>
    <p:sldId id="267" r:id="rId11"/>
    <p:sldId id="259" r:id="rId12"/>
  </p:sldIdLst>
  <p:sldSz cx="12192000" cy="6858000"/>
  <p:notesSz cx="6858000" cy="9144000"/>
  <p:defaultTextStyle>
    <a:defPPr>
      <a:defRPr lang="en-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3CDBD"/>
    <a:srgbClr val="35A1B8"/>
    <a:srgbClr val="15B98D"/>
    <a:srgbClr val="15C04F"/>
    <a:srgbClr val="0179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0"/>
    <p:restoredTop sz="96197"/>
  </p:normalViewPr>
  <p:slideViewPr>
    <p:cSldViewPr snapToGrid="0" snapToObjects="1">
      <p:cViewPr varScale="1">
        <p:scale>
          <a:sx n="119" d="100"/>
          <a:sy n="119" d="100"/>
        </p:scale>
        <p:origin x="216"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394AAD-2C0A-8749-A018-A01801C47025}" type="datetimeFigureOut">
              <a:rPr lang="da-DK" smtClean="0"/>
              <a:t>26.02.2023</a:t>
            </a:fld>
            <a:endParaRPr lang="da-DK"/>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da-DK"/>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E06351-0C6A-C94C-8201-6C5025C96A82}" type="slidenum">
              <a:rPr lang="da-DK" smtClean="0"/>
              <a:t>‹#›</a:t>
            </a:fld>
            <a:endParaRPr lang="da-DK"/>
          </a:p>
        </p:txBody>
      </p:sp>
    </p:spTree>
    <p:extLst>
      <p:ext uri="{BB962C8B-B14F-4D97-AF65-F5344CB8AC3E}">
        <p14:creationId xmlns:p14="http://schemas.microsoft.com/office/powerpoint/2010/main" val="20439122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35F4B-FE79-754B-9AD3-528827F76A9F}"/>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DK"/>
          </a:p>
        </p:txBody>
      </p:sp>
      <p:sp>
        <p:nvSpPr>
          <p:cNvPr id="3" name="Subtitle 2">
            <a:extLst>
              <a:ext uri="{FF2B5EF4-FFF2-40B4-BE49-F238E27FC236}">
                <a16:creationId xmlns:a16="http://schemas.microsoft.com/office/drawing/2014/main" id="{2BFC4ACE-00AB-3D46-AAFC-A5E5E60287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DK"/>
          </a:p>
        </p:txBody>
      </p:sp>
      <p:sp>
        <p:nvSpPr>
          <p:cNvPr id="4" name="Date Placeholder 3">
            <a:extLst>
              <a:ext uri="{FF2B5EF4-FFF2-40B4-BE49-F238E27FC236}">
                <a16:creationId xmlns:a16="http://schemas.microsoft.com/office/drawing/2014/main" id="{D832C31C-4C76-1A4A-A9AD-8E7E206F5FD5}"/>
              </a:ext>
            </a:extLst>
          </p:cNvPr>
          <p:cNvSpPr>
            <a:spLocks noGrp="1"/>
          </p:cNvSpPr>
          <p:nvPr>
            <p:ph type="dt" sz="half" idx="10"/>
          </p:nvPr>
        </p:nvSpPr>
        <p:spPr/>
        <p:txBody>
          <a:bodyPr/>
          <a:lstStyle/>
          <a:p>
            <a:fld id="{FE2AF1A1-41A3-E64D-9295-A28DE0305FBE}" type="datetimeFigureOut">
              <a:rPr lang="en-DK" smtClean="0"/>
              <a:t>26/02/2023</a:t>
            </a:fld>
            <a:endParaRPr lang="en-DK"/>
          </a:p>
        </p:txBody>
      </p:sp>
      <p:sp>
        <p:nvSpPr>
          <p:cNvPr id="5" name="Footer Placeholder 4">
            <a:extLst>
              <a:ext uri="{FF2B5EF4-FFF2-40B4-BE49-F238E27FC236}">
                <a16:creationId xmlns:a16="http://schemas.microsoft.com/office/drawing/2014/main" id="{38CD4D79-72D8-8549-B0E3-ABD5873C389B}"/>
              </a:ext>
            </a:extLst>
          </p:cNvPr>
          <p:cNvSpPr>
            <a:spLocks noGrp="1"/>
          </p:cNvSpPr>
          <p:nvPr>
            <p:ph type="ftr" sz="quarter" idx="11"/>
          </p:nvPr>
        </p:nvSpPr>
        <p:spPr/>
        <p:txBody>
          <a:bodyPr/>
          <a:lstStyle/>
          <a:p>
            <a:endParaRPr lang="en-DK"/>
          </a:p>
        </p:txBody>
      </p:sp>
      <p:sp>
        <p:nvSpPr>
          <p:cNvPr id="6" name="Slide Number Placeholder 5">
            <a:extLst>
              <a:ext uri="{FF2B5EF4-FFF2-40B4-BE49-F238E27FC236}">
                <a16:creationId xmlns:a16="http://schemas.microsoft.com/office/drawing/2014/main" id="{E090056B-F39A-0743-80C0-4201C639A813}"/>
              </a:ext>
            </a:extLst>
          </p:cNvPr>
          <p:cNvSpPr>
            <a:spLocks noGrp="1"/>
          </p:cNvSpPr>
          <p:nvPr>
            <p:ph type="sldNum" sz="quarter" idx="12"/>
          </p:nvPr>
        </p:nvSpPr>
        <p:spPr/>
        <p:txBody>
          <a:bodyPr/>
          <a:lstStyle/>
          <a:p>
            <a:fld id="{96471030-A005-7F4F-A475-47D0A1B9FA81}" type="slidenum">
              <a:rPr lang="en-DK" smtClean="0"/>
              <a:t>‹#›</a:t>
            </a:fld>
            <a:endParaRPr lang="en-DK"/>
          </a:p>
        </p:txBody>
      </p:sp>
    </p:spTree>
    <p:extLst>
      <p:ext uri="{BB962C8B-B14F-4D97-AF65-F5344CB8AC3E}">
        <p14:creationId xmlns:p14="http://schemas.microsoft.com/office/powerpoint/2010/main" val="34513814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593DF-3587-0840-8916-8E1E07295969}"/>
              </a:ext>
            </a:extLst>
          </p:cNvPr>
          <p:cNvSpPr>
            <a:spLocks noGrp="1"/>
          </p:cNvSpPr>
          <p:nvPr>
            <p:ph type="title"/>
          </p:nvPr>
        </p:nvSpPr>
        <p:spPr/>
        <p:txBody>
          <a:bodyPr/>
          <a:lstStyle/>
          <a:p>
            <a:r>
              <a:rPr lang="en-GB"/>
              <a:t>Click to edit Master title style</a:t>
            </a:r>
            <a:endParaRPr lang="en-DK"/>
          </a:p>
        </p:txBody>
      </p:sp>
      <p:sp>
        <p:nvSpPr>
          <p:cNvPr id="3" name="Content Placeholder 2">
            <a:extLst>
              <a:ext uri="{FF2B5EF4-FFF2-40B4-BE49-F238E27FC236}">
                <a16:creationId xmlns:a16="http://schemas.microsoft.com/office/drawing/2014/main" id="{9AF3B08D-F691-724B-908B-DB96D8DA9A7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a:p>
        </p:txBody>
      </p:sp>
      <p:sp>
        <p:nvSpPr>
          <p:cNvPr id="4" name="Date Placeholder 3">
            <a:extLst>
              <a:ext uri="{FF2B5EF4-FFF2-40B4-BE49-F238E27FC236}">
                <a16:creationId xmlns:a16="http://schemas.microsoft.com/office/drawing/2014/main" id="{E8724892-F37E-E546-BE9E-A5269F3E4CE3}"/>
              </a:ext>
            </a:extLst>
          </p:cNvPr>
          <p:cNvSpPr>
            <a:spLocks noGrp="1"/>
          </p:cNvSpPr>
          <p:nvPr>
            <p:ph type="dt" sz="half" idx="10"/>
          </p:nvPr>
        </p:nvSpPr>
        <p:spPr/>
        <p:txBody>
          <a:bodyPr/>
          <a:lstStyle/>
          <a:p>
            <a:fld id="{FE2AF1A1-41A3-E64D-9295-A28DE0305FBE}" type="datetimeFigureOut">
              <a:rPr lang="en-DK" smtClean="0"/>
              <a:t>26/02/2023</a:t>
            </a:fld>
            <a:endParaRPr lang="en-DK"/>
          </a:p>
        </p:txBody>
      </p:sp>
      <p:sp>
        <p:nvSpPr>
          <p:cNvPr id="5" name="Footer Placeholder 4">
            <a:extLst>
              <a:ext uri="{FF2B5EF4-FFF2-40B4-BE49-F238E27FC236}">
                <a16:creationId xmlns:a16="http://schemas.microsoft.com/office/drawing/2014/main" id="{7352CD89-5BD7-FB48-B1B3-C08B81EC254B}"/>
              </a:ext>
            </a:extLst>
          </p:cNvPr>
          <p:cNvSpPr>
            <a:spLocks noGrp="1"/>
          </p:cNvSpPr>
          <p:nvPr>
            <p:ph type="ftr" sz="quarter" idx="11"/>
          </p:nvPr>
        </p:nvSpPr>
        <p:spPr/>
        <p:txBody>
          <a:bodyPr/>
          <a:lstStyle/>
          <a:p>
            <a:endParaRPr lang="en-DK"/>
          </a:p>
        </p:txBody>
      </p:sp>
      <p:sp>
        <p:nvSpPr>
          <p:cNvPr id="6" name="Slide Number Placeholder 5">
            <a:extLst>
              <a:ext uri="{FF2B5EF4-FFF2-40B4-BE49-F238E27FC236}">
                <a16:creationId xmlns:a16="http://schemas.microsoft.com/office/drawing/2014/main" id="{97D45409-193F-8945-A4D6-03F3C6F5C868}"/>
              </a:ext>
            </a:extLst>
          </p:cNvPr>
          <p:cNvSpPr>
            <a:spLocks noGrp="1"/>
          </p:cNvSpPr>
          <p:nvPr>
            <p:ph type="sldNum" sz="quarter" idx="12"/>
          </p:nvPr>
        </p:nvSpPr>
        <p:spPr/>
        <p:txBody>
          <a:bodyPr/>
          <a:lstStyle/>
          <a:p>
            <a:fld id="{96471030-A005-7F4F-A475-47D0A1B9FA81}" type="slidenum">
              <a:rPr lang="en-DK" smtClean="0"/>
              <a:t>‹#›</a:t>
            </a:fld>
            <a:endParaRPr lang="en-DK"/>
          </a:p>
        </p:txBody>
      </p:sp>
    </p:spTree>
    <p:extLst>
      <p:ext uri="{BB962C8B-B14F-4D97-AF65-F5344CB8AC3E}">
        <p14:creationId xmlns:p14="http://schemas.microsoft.com/office/powerpoint/2010/main" val="1027587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B53E5-360A-6042-8DAB-1F19C682DAC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DK"/>
          </a:p>
        </p:txBody>
      </p:sp>
      <p:sp>
        <p:nvSpPr>
          <p:cNvPr id="3" name="Text Placeholder 2">
            <a:extLst>
              <a:ext uri="{FF2B5EF4-FFF2-40B4-BE49-F238E27FC236}">
                <a16:creationId xmlns:a16="http://schemas.microsoft.com/office/drawing/2014/main" id="{F91C5B9B-58DD-A042-975A-808E0A1942F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6626D21-F083-AA46-8AF5-6C70C1542156}"/>
              </a:ext>
            </a:extLst>
          </p:cNvPr>
          <p:cNvSpPr>
            <a:spLocks noGrp="1"/>
          </p:cNvSpPr>
          <p:nvPr>
            <p:ph type="dt" sz="half" idx="10"/>
          </p:nvPr>
        </p:nvSpPr>
        <p:spPr/>
        <p:txBody>
          <a:bodyPr/>
          <a:lstStyle/>
          <a:p>
            <a:fld id="{FE2AF1A1-41A3-E64D-9295-A28DE0305FBE}" type="datetimeFigureOut">
              <a:rPr lang="en-DK" smtClean="0"/>
              <a:t>26/02/2023</a:t>
            </a:fld>
            <a:endParaRPr lang="en-DK"/>
          </a:p>
        </p:txBody>
      </p:sp>
      <p:sp>
        <p:nvSpPr>
          <p:cNvPr id="5" name="Footer Placeholder 4">
            <a:extLst>
              <a:ext uri="{FF2B5EF4-FFF2-40B4-BE49-F238E27FC236}">
                <a16:creationId xmlns:a16="http://schemas.microsoft.com/office/drawing/2014/main" id="{5C33DCE3-D01F-8345-A85F-982D46ECD0F8}"/>
              </a:ext>
            </a:extLst>
          </p:cNvPr>
          <p:cNvSpPr>
            <a:spLocks noGrp="1"/>
          </p:cNvSpPr>
          <p:nvPr>
            <p:ph type="ftr" sz="quarter" idx="11"/>
          </p:nvPr>
        </p:nvSpPr>
        <p:spPr/>
        <p:txBody>
          <a:bodyPr/>
          <a:lstStyle/>
          <a:p>
            <a:endParaRPr lang="en-DK"/>
          </a:p>
        </p:txBody>
      </p:sp>
      <p:sp>
        <p:nvSpPr>
          <p:cNvPr id="6" name="Slide Number Placeholder 5">
            <a:extLst>
              <a:ext uri="{FF2B5EF4-FFF2-40B4-BE49-F238E27FC236}">
                <a16:creationId xmlns:a16="http://schemas.microsoft.com/office/drawing/2014/main" id="{B22CD5FC-E441-0E40-81CE-93EE6FF57A7B}"/>
              </a:ext>
            </a:extLst>
          </p:cNvPr>
          <p:cNvSpPr>
            <a:spLocks noGrp="1"/>
          </p:cNvSpPr>
          <p:nvPr>
            <p:ph type="sldNum" sz="quarter" idx="12"/>
          </p:nvPr>
        </p:nvSpPr>
        <p:spPr/>
        <p:txBody>
          <a:bodyPr/>
          <a:lstStyle/>
          <a:p>
            <a:fld id="{96471030-A005-7F4F-A475-47D0A1B9FA81}" type="slidenum">
              <a:rPr lang="en-DK" smtClean="0"/>
              <a:t>‹#›</a:t>
            </a:fld>
            <a:endParaRPr lang="en-DK"/>
          </a:p>
        </p:txBody>
      </p:sp>
    </p:spTree>
    <p:extLst>
      <p:ext uri="{BB962C8B-B14F-4D97-AF65-F5344CB8AC3E}">
        <p14:creationId xmlns:p14="http://schemas.microsoft.com/office/powerpoint/2010/main" val="24987873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7E68E-0194-9B41-9D14-1954C04F1763}"/>
              </a:ext>
            </a:extLst>
          </p:cNvPr>
          <p:cNvSpPr>
            <a:spLocks noGrp="1"/>
          </p:cNvSpPr>
          <p:nvPr>
            <p:ph type="title"/>
          </p:nvPr>
        </p:nvSpPr>
        <p:spPr/>
        <p:txBody>
          <a:bodyPr/>
          <a:lstStyle/>
          <a:p>
            <a:r>
              <a:rPr lang="en-GB"/>
              <a:t>Click to edit Master title style</a:t>
            </a:r>
            <a:endParaRPr lang="en-DK"/>
          </a:p>
        </p:txBody>
      </p:sp>
      <p:sp>
        <p:nvSpPr>
          <p:cNvPr id="3" name="Content Placeholder 2">
            <a:extLst>
              <a:ext uri="{FF2B5EF4-FFF2-40B4-BE49-F238E27FC236}">
                <a16:creationId xmlns:a16="http://schemas.microsoft.com/office/drawing/2014/main" id="{ABA63B1C-E727-DD42-8977-EDA5B7BD6C7D}"/>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a:p>
        </p:txBody>
      </p:sp>
      <p:sp>
        <p:nvSpPr>
          <p:cNvPr id="4" name="Content Placeholder 3">
            <a:extLst>
              <a:ext uri="{FF2B5EF4-FFF2-40B4-BE49-F238E27FC236}">
                <a16:creationId xmlns:a16="http://schemas.microsoft.com/office/drawing/2014/main" id="{FC9BF578-5914-2244-A7D2-1C0BF7064888}"/>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a:p>
        </p:txBody>
      </p:sp>
      <p:sp>
        <p:nvSpPr>
          <p:cNvPr id="5" name="Date Placeholder 4">
            <a:extLst>
              <a:ext uri="{FF2B5EF4-FFF2-40B4-BE49-F238E27FC236}">
                <a16:creationId xmlns:a16="http://schemas.microsoft.com/office/drawing/2014/main" id="{AD31AD85-FED2-F644-A5A5-697F7E3DE317}"/>
              </a:ext>
            </a:extLst>
          </p:cNvPr>
          <p:cNvSpPr>
            <a:spLocks noGrp="1"/>
          </p:cNvSpPr>
          <p:nvPr>
            <p:ph type="dt" sz="half" idx="10"/>
          </p:nvPr>
        </p:nvSpPr>
        <p:spPr/>
        <p:txBody>
          <a:bodyPr/>
          <a:lstStyle/>
          <a:p>
            <a:fld id="{FE2AF1A1-41A3-E64D-9295-A28DE0305FBE}" type="datetimeFigureOut">
              <a:rPr lang="en-DK" smtClean="0"/>
              <a:t>26/02/2023</a:t>
            </a:fld>
            <a:endParaRPr lang="en-DK"/>
          </a:p>
        </p:txBody>
      </p:sp>
      <p:sp>
        <p:nvSpPr>
          <p:cNvPr id="6" name="Footer Placeholder 5">
            <a:extLst>
              <a:ext uri="{FF2B5EF4-FFF2-40B4-BE49-F238E27FC236}">
                <a16:creationId xmlns:a16="http://schemas.microsoft.com/office/drawing/2014/main" id="{6D2F976E-61FB-7544-A815-B7FCBC6D587B}"/>
              </a:ext>
            </a:extLst>
          </p:cNvPr>
          <p:cNvSpPr>
            <a:spLocks noGrp="1"/>
          </p:cNvSpPr>
          <p:nvPr>
            <p:ph type="ftr" sz="quarter" idx="11"/>
          </p:nvPr>
        </p:nvSpPr>
        <p:spPr/>
        <p:txBody>
          <a:bodyPr/>
          <a:lstStyle/>
          <a:p>
            <a:endParaRPr lang="en-DK"/>
          </a:p>
        </p:txBody>
      </p:sp>
      <p:sp>
        <p:nvSpPr>
          <p:cNvPr id="7" name="Slide Number Placeholder 6">
            <a:extLst>
              <a:ext uri="{FF2B5EF4-FFF2-40B4-BE49-F238E27FC236}">
                <a16:creationId xmlns:a16="http://schemas.microsoft.com/office/drawing/2014/main" id="{BE001E7C-8EB7-774C-B20A-D2C3EBD2CD8E}"/>
              </a:ext>
            </a:extLst>
          </p:cNvPr>
          <p:cNvSpPr>
            <a:spLocks noGrp="1"/>
          </p:cNvSpPr>
          <p:nvPr>
            <p:ph type="sldNum" sz="quarter" idx="12"/>
          </p:nvPr>
        </p:nvSpPr>
        <p:spPr/>
        <p:txBody>
          <a:bodyPr/>
          <a:lstStyle/>
          <a:p>
            <a:fld id="{96471030-A005-7F4F-A475-47D0A1B9FA81}" type="slidenum">
              <a:rPr lang="en-DK" smtClean="0"/>
              <a:t>‹#›</a:t>
            </a:fld>
            <a:endParaRPr lang="en-DK"/>
          </a:p>
        </p:txBody>
      </p:sp>
    </p:spTree>
    <p:extLst>
      <p:ext uri="{BB962C8B-B14F-4D97-AF65-F5344CB8AC3E}">
        <p14:creationId xmlns:p14="http://schemas.microsoft.com/office/powerpoint/2010/main" val="20882665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FC0D5-9D8A-8246-81F0-E3B0B642E620}"/>
              </a:ext>
            </a:extLst>
          </p:cNvPr>
          <p:cNvSpPr>
            <a:spLocks noGrp="1"/>
          </p:cNvSpPr>
          <p:nvPr>
            <p:ph type="title"/>
          </p:nvPr>
        </p:nvSpPr>
        <p:spPr>
          <a:xfrm>
            <a:off x="839788" y="365125"/>
            <a:ext cx="10515600" cy="1325563"/>
          </a:xfrm>
        </p:spPr>
        <p:txBody>
          <a:bodyPr/>
          <a:lstStyle/>
          <a:p>
            <a:r>
              <a:rPr lang="en-GB"/>
              <a:t>Click to edit Master title style</a:t>
            </a:r>
            <a:endParaRPr lang="en-DK"/>
          </a:p>
        </p:txBody>
      </p:sp>
      <p:sp>
        <p:nvSpPr>
          <p:cNvPr id="3" name="Text Placeholder 2">
            <a:extLst>
              <a:ext uri="{FF2B5EF4-FFF2-40B4-BE49-F238E27FC236}">
                <a16:creationId xmlns:a16="http://schemas.microsoft.com/office/drawing/2014/main" id="{2C4CC97B-0C02-E945-8FCC-56E845AFE9C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3A04CDB3-8A42-EB4F-8040-A36CDC132EE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a:p>
        </p:txBody>
      </p:sp>
      <p:sp>
        <p:nvSpPr>
          <p:cNvPr id="5" name="Text Placeholder 4">
            <a:extLst>
              <a:ext uri="{FF2B5EF4-FFF2-40B4-BE49-F238E27FC236}">
                <a16:creationId xmlns:a16="http://schemas.microsoft.com/office/drawing/2014/main" id="{B02A1DB3-1496-374E-A38E-9B494F12A6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D80F44CF-F637-1F4C-B3B6-02446BD41633}"/>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a:p>
        </p:txBody>
      </p:sp>
      <p:sp>
        <p:nvSpPr>
          <p:cNvPr id="7" name="Date Placeholder 6">
            <a:extLst>
              <a:ext uri="{FF2B5EF4-FFF2-40B4-BE49-F238E27FC236}">
                <a16:creationId xmlns:a16="http://schemas.microsoft.com/office/drawing/2014/main" id="{AA19806E-D1B3-4745-9B1D-A2A8E4A84BAA}"/>
              </a:ext>
            </a:extLst>
          </p:cNvPr>
          <p:cNvSpPr>
            <a:spLocks noGrp="1"/>
          </p:cNvSpPr>
          <p:nvPr>
            <p:ph type="dt" sz="half" idx="10"/>
          </p:nvPr>
        </p:nvSpPr>
        <p:spPr/>
        <p:txBody>
          <a:bodyPr/>
          <a:lstStyle/>
          <a:p>
            <a:fld id="{FE2AF1A1-41A3-E64D-9295-A28DE0305FBE}" type="datetimeFigureOut">
              <a:rPr lang="en-DK" smtClean="0"/>
              <a:t>26/02/2023</a:t>
            </a:fld>
            <a:endParaRPr lang="en-DK"/>
          </a:p>
        </p:txBody>
      </p:sp>
      <p:sp>
        <p:nvSpPr>
          <p:cNvPr id="8" name="Footer Placeholder 7">
            <a:extLst>
              <a:ext uri="{FF2B5EF4-FFF2-40B4-BE49-F238E27FC236}">
                <a16:creationId xmlns:a16="http://schemas.microsoft.com/office/drawing/2014/main" id="{750008EB-601F-1345-9AD0-4FAC413C13C5}"/>
              </a:ext>
            </a:extLst>
          </p:cNvPr>
          <p:cNvSpPr>
            <a:spLocks noGrp="1"/>
          </p:cNvSpPr>
          <p:nvPr>
            <p:ph type="ftr" sz="quarter" idx="11"/>
          </p:nvPr>
        </p:nvSpPr>
        <p:spPr/>
        <p:txBody>
          <a:bodyPr/>
          <a:lstStyle/>
          <a:p>
            <a:endParaRPr lang="en-DK"/>
          </a:p>
        </p:txBody>
      </p:sp>
      <p:sp>
        <p:nvSpPr>
          <p:cNvPr id="9" name="Slide Number Placeholder 8">
            <a:extLst>
              <a:ext uri="{FF2B5EF4-FFF2-40B4-BE49-F238E27FC236}">
                <a16:creationId xmlns:a16="http://schemas.microsoft.com/office/drawing/2014/main" id="{1475A374-3A44-FC44-B77B-2D4679D75AE8}"/>
              </a:ext>
            </a:extLst>
          </p:cNvPr>
          <p:cNvSpPr>
            <a:spLocks noGrp="1"/>
          </p:cNvSpPr>
          <p:nvPr>
            <p:ph type="sldNum" sz="quarter" idx="12"/>
          </p:nvPr>
        </p:nvSpPr>
        <p:spPr/>
        <p:txBody>
          <a:bodyPr/>
          <a:lstStyle/>
          <a:p>
            <a:fld id="{96471030-A005-7F4F-A475-47D0A1B9FA81}" type="slidenum">
              <a:rPr lang="en-DK" smtClean="0"/>
              <a:t>‹#›</a:t>
            </a:fld>
            <a:endParaRPr lang="en-DK"/>
          </a:p>
        </p:txBody>
      </p:sp>
    </p:spTree>
    <p:extLst>
      <p:ext uri="{BB962C8B-B14F-4D97-AF65-F5344CB8AC3E}">
        <p14:creationId xmlns:p14="http://schemas.microsoft.com/office/powerpoint/2010/main" val="41525543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0929C-C4F5-9A44-94B2-0FAC68E91236}"/>
              </a:ext>
            </a:extLst>
          </p:cNvPr>
          <p:cNvSpPr>
            <a:spLocks noGrp="1"/>
          </p:cNvSpPr>
          <p:nvPr>
            <p:ph type="title"/>
          </p:nvPr>
        </p:nvSpPr>
        <p:spPr/>
        <p:txBody>
          <a:bodyPr/>
          <a:lstStyle/>
          <a:p>
            <a:r>
              <a:rPr lang="en-GB"/>
              <a:t>Click to edit Master title style</a:t>
            </a:r>
            <a:endParaRPr lang="en-DK"/>
          </a:p>
        </p:txBody>
      </p:sp>
      <p:sp>
        <p:nvSpPr>
          <p:cNvPr id="3" name="Date Placeholder 2">
            <a:extLst>
              <a:ext uri="{FF2B5EF4-FFF2-40B4-BE49-F238E27FC236}">
                <a16:creationId xmlns:a16="http://schemas.microsoft.com/office/drawing/2014/main" id="{35DB2FC2-725C-8649-A5F1-3F5A80A35959}"/>
              </a:ext>
            </a:extLst>
          </p:cNvPr>
          <p:cNvSpPr>
            <a:spLocks noGrp="1"/>
          </p:cNvSpPr>
          <p:nvPr>
            <p:ph type="dt" sz="half" idx="10"/>
          </p:nvPr>
        </p:nvSpPr>
        <p:spPr/>
        <p:txBody>
          <a:bodyPr/>
          <a:lstStyle/>
          <a:p>
            <a:fld id="{FE2AF1A1-41A3-E64D-9295-A28DE0305FBE}" type="datetimeFigureOut">
              <a:rPr lang="en-DK" smtClean="0"/>
              <a:t>26/02/2023</a:t>
            </a:fld>
            <a:endParaRPr lang="en-DK"/>
          </a:p>
        </p:txBody>
      </p:sp>
      <p:sp>
        <p:nvSpPr>
          <p:cNvPr id="4" name="Footer Placeholder 3">
            <a:extLst>
              <a:ext uri="{FF2B5EF4-FFF2-40B4-BE49-F238E27FC236}">
                <a16:creationId xmlns:a16="http://schemas.microsoft.com/office/drawing/2014/main" id="{BBBBDBF4-485E-E547-AF4B-2C926DFBDF48}"/>
              </a:ext>
            </a:extLst>
          </p:cNvPr>
          <p:cNvSpPr>
            <a:spLocks noGrp="1"/>
          </p:cNvSpPr>
          <p:nvPr>
            <p:ph type="ftr" sz="quarter" idx="11"/>
          </p:nvPr>
        </p:nvSpPr>
        <p:spPr/>
        <p:txBody>
          <a:bodyPr/>
          <a:lstStyle/>
          <a:p>
            <a:endParaRPr lang="en-DK"/>
          </a:p>
        </p:txBody>
      </p:sp>
      <p:sp>
        <p:nvSpPr>
          <p:cNvPr id="5" name="Slide Number Placeholder 4">
            <a:extLst>
              <a:ext uri="{FF2B5EF4-FFF2-40B4-BE49-F238E27FC236}">
                <a16:creationId xmlns:a16="http://schemas.microsoft.com/office/drawing/2014/main" id="{3D0E1B35-A88D-AC4A-B5E4-BB0569E5868F}"/>
              </a:ext>
            </a:extLst>
          </p:cNvPr>
          <p:cNvSpPr>
            <a:spLocks noGrp="1"/>
          </p:cNvSpPr>
          <p:nvPr>
            <p:ph type="sldNum" sz="quarter" idx="12"/>
          </p:nvPr>
        </p:nvSpPr>
        <p:spPr/>
        <p:txBody>
          <a:bodyPr/>
          <a:lstStyle/>
          <a:p>
            <a:fld id="{96471030-A005-7F4F-A475-47D0A1B9FA81}" type="slidenum">
              <a:rPr lang="en-DK" smtClean="0"/>
              <a:t>‹#›</a:t>
            </a:fld>
            <a:endParaRPr lang="en-DK"/>
          </a:p>
        </p:txBody>
      </p:sp>
    </p:spTree>
    <p:extLst>
      <p:ext uri="{BB962C8B-B14F-4D97-AF65-F5344CB8AC3E}">
        <p14:creationId xmlns:p14="http://schemas.microsoft.com/office/powerpoint/2010/main" val="36344175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38635F5-481C-AE47-B876-9294A44B4293}"/>
              </a:ext>
            </a:extLst>
          </p:cNvPr>
          <p:cNvSpPr>
            <a:spLocks noGrp="1"/>
          </p:cNvSpPr>
          <p:nvPr>
            <p:ph type="dt" sz="half" idx="10"/>
          </p:nvPr>
        </p:nvSpPr>
        <p:spPr/>
        <p:txBody>
          <a:bodyPr/>
          <a:lstStyle/>
          <a:p>
            <a:fld id="{FE2AF1A1-41A3-E64D-9295-A28DE0305FBE}" type="datetimeFigureOut">
              <a:rPr lang="en-DK" smtClean="0"/>
              <a:t>26/02/2023</a:t>
            </a:fld>
            <a:endParaRPr lang="en-DK"/>
          </a:p>
        </p:txBody>
      </p:sp>
      <p:sp>
        <p:nvSpPr>
          <p:cNvPr id="3" name="Footer Placeholder 2">
            <a:extLst>
              <a:ext uri="{FF2B5EF4-FFF2-40B4-BE49-F238E27FC236}">
                <a16:creationId xmlns:a16="http://schemas.microsoft.com/office/drawing/2014/main" id="{A2FAE268-4945-B845-80D3-706EE8D70020}"/>
              </a:ext>
            </a:extLst>
          </p:cNvPr>
          <p:cNvSpPr>
            <a:spLocks noGrp="1"/>
          </p:cNvSpPr>
          <p:nvPr>
            <p:ph type="ftr" sz="quarter" idx="11"/>
          </p:nvPr>
        </p:nvSpPr>
        <p:spPr/>
        <p:txBody>
          <a:bodyPr/>
          <a:lstStyle/>
          <a:p>
            <a:endParaRPr lang="en-DK"/>
          </a:p>
        </p:txBody>
      </p:sp>
      <p:sp>
        <p:nvSpPr>
          <p:cNvPr id="4" name="Slide Number Placeholder 3">
            <a:extLst>
              <a:ext uri="{FF2B5EF4-FFF2-40B4-BE49-F238E27FC236}">
                <a16:creationId xmlns:a16="http://schemas.microsoft.com/office/drawing/2014/main" id="{035C0870-226D-954B-9DBA-2D5D6DD9FE28}"/>
              </a:ext>
            </a:extLst>
          </p:cNvPr>
          <p:cNvSpPr>
            <a:spLocks noGrp="1"/>
          </p:cNvSpPr>
          <p:nvPr>
            <p:ph type="sldNum" sz="quarter" idx="12"/>
          </p:nvPr>
        </p:nvSpPr>
        <p:spPr/>
        <p:txBody>
          <a:bodyPr/>
          <a:lstStyle/>
          <a:p>
            <a:fld id="{96471030-A005-7F4F-A475-47D0A1B9FA81}" type="slidenum">
              <a:rPr lang="en-DK" smtClean="0"/>
              <a:t>‹#›</a:t>
            </a:fld>
            <a:endParaRPr lang="en-DK"/>
          </a:p>
        </p:txBody>
      </p:sp>
    </p:spTree>
    <p:extLst>
      <p:ext uri="{BB962C8B-B14F-4D97-AF65-F5344CB8AC3E}">
        <p14:creationId xmlns:p14="http://schemas.microsoft.com/office/powerpoint/2010/main" val="506630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7EEF3-496D-BA43-8BF0-C1E9C64D6EC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DK"/>
          </a:p>
        </p:txBody>
      </p:sp>
      <p:sp>
        <p:nvSpPr>
          <p:cNvPr id="3" name="Content Placeholder 2">
            <a:extLst>
              <a:ext uri="{FF2B5EF4-FFF2-40B4-BE49-F238E27FC236}">
                <a16:creationId xmlns:a16="http://schemas.microsoft.com/office/drawing/2014/main" id="{DE996066-A967-C94E-99B2-5C9406788A6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a:p>
        </p:txBody>
      </p:sp>
      <p:sp>
        <p:nvSpPr>
          <p:cNvPr id="4" name="Text Placeholder 3">
            <a:extLst>
              <a:ext uri="{FF2B5EF4-FFF2-40B4-BE49-F238E27FC236}">
                <a16:creationId xmlns:a16="http://schemas.microsoft.com/office/drawing/2014/main" id="{3214D805-9110-DD4D-9083-07B068079F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2C5D246-E3ED-584F-84EB-2F9937740FBF}"/>
              </a:ext>
            </a:extLst>
          </p:cNvPr>
          <p:cNvSpPr>
            <a:spLocks noGrp="1"/>
          </p:cNvSpPr>
          <p:nvPr>
            <p:ph type="dt" sz="half" idx="10"/>
          </p:nvPr>
        </p:nvSpPr>
        <p:spPr/>
        <p:txBody>
          <a:bodyPr/>
          <a:lstStyle/>
          <a:p>
            <a:fld id="{FE2AF1A1-41A3-E64D-9295-A28DE0305FBE}" type="datetimeFigureOut">
              <a:rPr lang="en-DK" smtClean="0"/>
              <a:t>26/02/2023</a:t>
            </a:fld>
            <a:endParaRPr lang="en-DK"/>
          </a:p>
        </p:txBody>
      </p:sp>
      <p:sp>
        <p:nvSpPr>
          <p:cNvPr id="6" name="Footer Placeholder 5">
            <a:extLst>
              <a:ext uri="{FF2B5EF4-FFF2-40B4-BE49-F238E27FC236}">
                <a16:creationId xmlns:a16="http://schemas.microsoft.com/office/drawing/2014/main" id="{E6DC3ED0-6AA9-2F4D-B0F8-9D92F7314991}"/>
              </a:ext>
            </a:extLst>
          </p:cNvPr>
          <p:cNvSpPr>
            <a:spLocks noGrp="1"/>
          </p:cNvSpPr>
          <p:nvPr>
            <p:ph type="ftr" sz="quarter" idx="11"/>
          </p:nvPr>
        </p:nvSpPr>
        <p:spPr/>
        <p:txBody>
          <a:bodyPr/>
          <a:lstStyle/>
          <a:p>
            <a:endParaRPr lang="en-DK"/>
          </a:p>
        </p:txBody>
      </p:sp>
      <p:sp>
        <p:nvSpPr>
          <p:cNvPr id="7" name="Slide Number Placeholder 6">
            <a:extLst>
              <a:ext uri="{FF2B5EF4-FFF2-40B4-BE49-F238E27FC236}">
                <a16:creationId xmlns:a16="http://schemas.microsoft.com/office/drawing/2014/main" id="{D169833B-FC6E-EB49-9550-77558E22A058}"/>
              </a:ext>
            </a:extLst>
          </p:cNvPr>
          <p:cNvSpPr>
            <a:spLocks noGrp="1"/>
          </p:cNvSpPr>
          <p:nvPr>
            <p:ph type="sldNum" sz="quarter" idx="12"/>
          </p:nvPr>
        </p:nvSpPr>
        <p:spPr/>
        <p:txBody>
          <a:bodyPr/>
          <a:lstStyle/>
          <a:p>
            <a:fld id="{96471030-A005-7F4F-A475-47D0A1B9FA81}" type="slidenum">
              <a:rPr lang="en-DK" smtClean="0"/>
              <a:t>‹#›</a:t>
            </a:fld>
            <a:endParaRPr lang="en-DK"/>
          </a:p>
        </p:txBody>
      </p:sp>
    </p:spTree>
    <p:extLst>
      <p:ext uri="{BB962C8B-B14F-4D97-AF65-F5344CB8AC3E}">
        <p14:creationId xmlns:p14="http://schemas.microsoft.com/office/powerpoint/2010/main" val="18290114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73DC7-719D-7E48-B6F3-EB795CA1593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DK"/>
          </a:p>
        </p:txBody>
      </p:sp>
      <p:sp>
        <p:nvSpPr>
          <p:cNvPr id="3" name="Picture Placeholder 2">
            <a:extLst>
              <a:ext uri="{FF2B5EF4-FFF2-40B4-BE49-F238E27FC236}">
                <a16:creationId xmlns:a16="http://schemas.microsoft.com/office/drawing/2014/main" id="{C1271E6C-FA77-6743-B7D8-05A5FE845D8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DK"/>
          </a:p>
        </p:txBody>
      </p:sp>
      <p:sp>
        <p:nvSpPr>
          <p:cNvPr id="4" name="Text Placeholder 3">
            <a:extLst>
              <a:ext uri="{FF2B5EF4-FFF2-40B4-BE49-F238E27FC236}">
                <a16:creationId xmlns:a16="http://schemas.microsoft.com/office/drawing/2014/main" id="{045E68D2-7ED0-B344-BFF0-A96CDC66C0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756BFB5-FFC8-184C-A0B7-4FCA8FF9905D}"/>
              </a:ext>
            </a:extLst>
          </p:cNvPr>
          <p:cNvSpPr>
            <a:spLocks noGrp="1"/>
          </p:cNvSpPr>
          <p:nvPr>
            <p:ph type="dt" sz="half" idx="10"/>
          </p:nvPr>
        </p:nvSpPr>
        <p:spPr/>
        <p:txBody>
          <a:bodyPr/>
          <a:lstStyle/>
          <a:p>
            <a:fld id="{FE2AF1A1-41A3-E64D-9295-A28DE0305FBE}" type="datetimeFigureOut">
              <a:rPr lang="en-DK" smtClean="0"/>
              <a:t>26/02/2023</a:t>
            </a:fld>
            <a:endParaRPr lang="en-DK"/>
          </a:p>
        </p:txBody>
      </p:sp>
      <p:sp>
        <p:nvSpPr>
          <p:cNvPr id="6" name="Footer Placeholder 5">
            <a:extLst>
              <a:ext uri="{FF2B5EF4-FFF2-40B4-BE49-F238E27FC236}">
                <a16:creationId xmlns:a16="http://schemas.microsoft.com/office/drawing/2014/main" id="{6F2CB008-42F1-9A41-8A6C-B823BD080719}"/>
              </a:ext>
            </a:extLst>
          </p:cNvPr>
          <p:cNvSpPr>
            <a:spLocks noGrp="1"/>
          </p:cNvSpPr>
          <p:nvPr>
            <p:ph type="ftr" sz="quarter" idx="11"/>
          </p:nvPr>
        </p:nvSpPr>
        <p:spPr/>
        <p:txBody>
          <a:bodyPr/>
          <a:lstStyle/>
          <a:p>
            <a:endParaRPr lang="en-DK"/>
          </a:p>
        </p:txBody>
      </p:sp>
      <p:sp>
        <p:nvSpPr>
          <p:cNvPr id="7" name="Slide Number Placeholder 6">
            <a:extLst>
              <a:ext uri="{FF2B5EF4-FFF2-40B4-BE49-F238E27FC236}">
                <a16:creationId xmlns:a16="http://schemas.microsoft.com/office/drawing/2014/main" id="{44886C6D-A8B2-A440-96A9-1CCDBD42DD93}"/>
              </a:ext>
            </a:extLst>
          </p:cNvPr>
          <p:cNvSpPr>
            <a:spLocks noGrp="1"/>
          </p:cNvSpPr>
          <p:nvPr>
            <p:ph type="sldNum" sz="quarter" idx="12"/>
          </p:nvPr>
        </p:nvSpPr>
        <p:spPr/>
        <p:txBody>
          <a:bodyPr/>
          <a:lstStyle/>
          <a:p>
            <a:fld id="{96471030-A005-7F4F-A475-47D0A1B9FA81}" type="slidenum">
              <a:rPr lang="en-DK" smtClean="0"/>
              <a:t>‹#›</a:t>
            </a:fld>
            <a:endParaRPr lang="en-DK"/>
          </a:p>
        </p:txBody>
      </p:sp>
    </p:spTree>
    <p:extLst>
      <p:ext uri="{BB962C8B-B14F-4D97-AF65-F5344CB8AC3E}">
        <p14:creationId xmlns:p14="http://schemas.microsoft.com/office/powerpoint/2010/main" val="7426647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CF8C7-56CD-5746-9BA2-B583DF26DC93}"/>
              </a:ext>
            </a:extLst>
          </p:cNvPr>
          <p:cNvSpPr>
            <a:spLocks noGrp="1"/>
          </p:cNvSpPr>
          <p:nvPr>
            <p:ph type="title"/>
          </p:nvPr>
        </p:nvSpPr>
        <p:spPr/>
        <p:txBody>
          <a:bodyPr/>
          <a:lstStyle/>
          <a:p>
            <a:r>
              <a:rPr lang="en-GB"/>
              <a:t>Click to edit Master title style</a:t>
            </a:r>
            <a:endParaRPr lang="en-DK"/>
          </a:p>
        </p:txBody>
      </p:sp>
      <p:sp>
        <p:nvSpPr>
          <p:cNvPr id="3" name="Vertical Text Placeholder 2">
            <a:extLst>
              <a:ext uri="{FF2B5EF4-FFF2-40B4-BE49-F238E27FC236}">
                <a16:creationId xmlns:a16="http://schemas.microsoft.com/office/drawing/2014/main" id="{2590A35E-3D52-1347-B72A-03EDF531BCD0}"/>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a:p>
        </p:txBody>
      </p:sp>
      <p:sp>
        <p:nvSpPr>
          <p:cNvPr id="4" name="Date Placeholder 3">
            <a:extLst>
              <a:ext uri="{FF2B5EF4-FFF2-40B4-BE49-F238E27FC236}">
                <a16:creationId xmlns:a16="http://schemas.microsoft.com/office/drawing/2014/main" id="{B0CCABF1-A9C4-2046-A01D-1CC3E89DA145}"/>
              </a:ext>
            </a:extLst>
          </p:cNvPr>
          <p:cNvSpPr>
            <a:spLocks noGrp="1"/>
          </p:cNvSpPr>
          <p:nvPr>
            <p:ph type="dt" sz="half" idx="10"/>
          </p:nvPr>
        </p:nvSpPr>
        <p:spPr/>
        <p:txBody>
          <a:bodyPr/>
          <a:lstStyle/>
          <a:p>
            <a:fld id="{FE2AF1A1-41A3-E64D-9295-A28DE0305FBE}" type="datetimeFigureOut">
              <a:rPr lang="en-DK" smtClean="0"/>
              <a:t>26/02/2023</a:t>
            </a:fld>
            <a:endParaRPr lang="en-DK"/>
          </a:p>
        </p:txBody>
      </p:sp>
      <p:sp>
        <p:nvSpPr>
          <p:cNvPr id="5" name="Footer Placeholder 4">
            <a:extLst>
              <a:ext uri="{FF2B5EF4-FFF2-40B4-BE49-F238E27FC236}">
                <a16:creationId xmlns:a16="http://schemas.microsoft.com/office/drawing/2014/main" id="{F25D1047-0B18-4645-AAD0-FA0BBA226D6A}"/>
              </a:ext>
            </a:extLst>
          </p:cNvPr>
          <p:cNvSpPr>
            <a:spLocks noGrp="1"/>
          </p:cNvSpPr>
          <p:nvPr>
            <p:ph type="ftr" sz="quarter" idx="11"/>
          </p:nvPr>
        </p:nvSpPr>
        <p:spPr/>
        <p:txBody>
          <a:bodyPr/>
          <a:lstStyle/>
          <a:p>
            <a:endParaRPr lang="en-DK"/>
          </a:p>
        </p:txBody>
      </p:sp>
      <p:sp>
        <p:nvSpPr>
          <p:cNvPr id="6" name="Slide Number Placeholder 5">
            <a:extLst>
              <a:ext uri="{FF2B5EF4-FFF2-40B4-BE49-F238E27FC236}">
                <a16:creationId xmlns:a16="http://schemas.microsoft.com/office/drawing/2014/main" id="{E2CECEAD-CCCD-3744-8768-8BCC5E870094}"/>
              </a:ext>
            </a:extLst>
          </p:cNvPr>
          <p:cNvSpPr>
            <a:spLocks noGrp="1"/>
          </p:cNvSpPr>
          <p:nvPr>
            <p:ph type="sldNum" sz="quarter" idx="12"/>
          </p:nvPr>
        </p:nvSpPr>
        <p:spPr/>
        <p:txBody>
          <a:bodyPr/>
          <a:lstStyle/>
          <a:p>
            <a:fld id="{96471030-A005-7F4F-A475-47D0A1B9FA81}" type="slidenum">
              <a:rPr lang="en-DK" smtClean="0"/>
              <a:t>‹#›</a:t>
            </a:fld>
            <a:endParaRPr lang="en-DK"/>
          </a:p>
        </p:txBody>
      </p:sp>
    </p:spTree>
    <p:extLst>
      <p:ext uri="{BB962C8B-B14F-4D97-AF65-F5344CB8AC3E}">
        <p14:creationId xmlns:p14="http://schemas.microsoft.com/office/powerpoint/2010/main" val="11102456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9216849-3C78-5A47-BD76-AC2828ADF2BE}"/>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DK"/>
          </a:p>
        </p:txBody>
      </p:sp>
      <p:sp>
        <p:nvSpPr>
          <p:cNvPr id="3" name="Vertical Text Placeholder 2">
            <a:extLst>
              <a:ext uri="{FF2B5EF4-FFF2-40B4-BE49-F238E27FC236}">
                <a16:creationId xmlns:a16="http://schemas.microsoft.com/office/drawing/2014/main" id="{82AA88BC-7613-2C4D-86E7-90A3496CF955}"/>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a:p>
        </p:txBody>
      </p:sp>
      <p:sp>
        <p:nvSpPr>
          <p:cNvPr id="4" name="Date Placeholder 3">
            <a:extLst>
              <a:ext uri="{FF2B5EF4-FFF2-40B4-BE49-F238E27FC236}">
                <a16:creationId xmlns:a16="http://schemas.microsoft.com/office/drawing/2014/main" id="{AADD8B86-97F8-7C43-B307-C423A2160ECC}"/>
              </a:ext>
            </a:extLst>
          </p:cNvPr>
          <p:cNvSpPr>
            <a:spLocks noGrp="1"/>
          </p:cNvSpPr>
          <p:nvPr>
            <p:ph type="dt" sz="half" idx="10"/>
          </p:nvPr>
        </p:nvSpPr>
        <p:spPr/>
        <p:txBody>
          <a:bodyPr/>
          <a:lstStyle/>
          <a:p>
            <a:fld id="{FE2AF1A1-41A3-E64D-9295-A28DE0305FBE}" type="datetimeFigureOut">
              <a:rPr lang="en-DK" smtClean="0"/>
              <a:t>26/02/2023</a:t>
            </a:fld>
            <a:endParaRPr lang="en-DK"/>
          </a:p>
        </p:txBody>
      </p:sp>
      <p:sp>
        <p:nvSpPr>
          <p:cNvPr id="5" name="Footer Placeholder 4">
            <a:extLst>
              <a:ext uri="{FF2B5EF4-FFF2-40B4-BE49-F238E27FC236}">
                <a16:creationId xmlns:a16="http://schemas.microsoft.com/office/drawing/2014/main" id="{FBBA5153-E1C5-EF4D-9BA3-BD0090257015}"/>
              </a:ext>
            </a:extLst>
          </p:cNvPr>
          <p:cNvSpPr>
            <a:spLocks noGrp="1"/>
          </p:cNvSpPr>
          <p:nvPr>
            <p:ph type="ftr" sz="quarter" idx="11"/>
          </p:nvPr>
        </p:nvSpPr>
        <p:spPr/>
        <p:txBody>
          <a:bodyPr/>
          <a:lstStyle/>
          <a:p>
            <a:endParaRPr lang="en-DK"/>
          </a:p>
        </p:txBody>
      </p:sp>
      <p:sp>
        <p:nvSpPr>
          <p:cNvPr id="6" name="Slide Number Placeholder 5">
            <a:extLst>
              <a:ext uri="{FF2B5EF4-FFF2-40B4-BE49-F238E27FC236}">
                <a16:creationId xmlns:a16="http://schemas.microsoft.com/office/drawing/2014/main" id="{9B8C994D-4FFE-3841-8725-5D66C318D29B}"/>
              </a:ext>
            </a:extLst>
          </p:cNvPr>
          <p:cNvSpPr>
            <a:spLocks noGrp="1"/>
          </p:cNvSpPr>
          <p:nvPr>
            <p:ph type="sldNum" sz="quarter" idx="12"/>
          </p:nvPr>
        </p:nvSpPr>
        <p:spPr/>
        <p:txBody>
          <a:bodyPr/>
          <a:lstStyle/>
          <a:p>
            <a:fld id="{96471030-A005-7F4F-A475-47D0A1B9FA81}" type="slidenum">
              <a:rPr lang="en-DK" smtClean="0"/>
              <a:t>‹#›</a:t>
            </a:fld>
            <a:endParaRPr lang="en-DK"/>
          </a:p>
        </p:txBody>
      </p:sp>
    </p:spTree>
    <p:extLst>
      <p:ext uri="{BB962C8B-B14F-4D97-AF65-F5344CB8AC3E}">
        <p14:creationId xmlns:p14="http://schemas.microsoft.com/office/powerpoint/2010/main" val="41965110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D3369EF-861E-B349-BA95-2A159901B21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DK"/>
          </a:p>
        </p:txBody>
      </p:sp>
      <p:sp>
        <p:nvSpPr>
          <p:cNvPr id="3" name="Text Placeholder 2">
            <a:extLst>
              <a:ext uri="{FF2B5EF4-FFF2-40B4-BE49-F238E27FC236}">
                <a16:creationId xmlns:a16="http://schemas.microsoft.com/office/drawing/2014/main" id="{B1808381-93A9-D042-9E7C-9299CFA4516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a:p>
        </p:txBody>
      </p:sp>
      <p:sp>
        <p:nvSpPr>
          <p:cNvPr id="4" name="Date Placeholder 3">
            <a:extLst>
              <a:ext uri="{FF2B5EF4-FFF2-40B4-BE49-F238E27FC236}">
                <a16:creationId xmlns:a16="http://schemas.microsoft.com/office/drawing/2014/main" id="{6DE8C058-7D9A-5743-B6AB-61C1147B84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2AF1A1-41A3-E64D-9295-A28DE0305FBE}" type="datetimeFigureOut">
              <a:rPr lang="en-DK" smtClean="0"/>
              <a:t>26/02/2023</a:t>
            </a:fld>
            <a:endParaRPr lang="en-DK"/>
          </a:p>
        </p:txBody>
      </p:sp>
      <p:sp>
        <p:nvSpPr>
          <p:cNvPr id="5" name="Footer Placeholder 4">
            <a:extLst>
              <a:ext uri="{FF2B5EF4-FFF2-40B4-BE49-F238E27FC236}">
                <a16:creationId xmlns:a16="http://schemas.microsoft.com/office/drawing/2014/main" id="{B33070E1-993D-054E-9F2F-1BDE75A6F5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DK"/>
          </a:p>
        </p:txBody>
      </p:sp>
      <p:sp>
        <p:nvSpPr>
          <p:cNvPr id="6" name="Slide Number Placeholder 5">
            <a:extLst>
              <a:ext uri="{FF2B5EF4-FFF2-40B4-BE49-F238E27FC236}">
                <a16:creationId xmlns:a16="http://schemas.microsoft.com/office/drawing/2014/main" id="{0D9C8D6A-8E53-F546-B7A4-3E172E11A32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471030-A005-7F4F-A475-47D0A1B9FA81}" type="slidenum">
              <a:rPr lang="en-DK" smtClean="0"/>
              <a:t>‹#›</a:t>
            </a:fld>
            <a:endParaRPr lang="en-DK"/>
          </a:p>
        </p:txBody>
      </p:sp>
    </p:spTree>
    <p:extLst>
      <p:ext uri="{BB962C8B-B14F-4D97-AF65-F5344CB8AC3E}">
        <p14:creationId xmlns:p14="http://schemas.microsoft.com/office/powerpoint/2010/main" val="34119475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humansupport.dk/artikel/hvad-er-sundhed/"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humansupport.dk/podcast/fysisk-og-social-sundhed-hvad-er-det/"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humansupport.dk/podcast/maal-for-mental-og-fysisk-sundhed/"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humansupport.dk/nyheder/nu-har-vi-nyt-om-en-anden-facet-af-sundhed-nemlig-den-sociale-sundhed/"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52000">
              <a:schemeClr val="bg1"/>
            </a:gs>
            <a:gs pos="0">
              <a:schemeClr val="bg1"/>
            </a:gs>
            <a:gs pos="80000">
              <a:srgbClr val="13CDBD"/>
            </a:gs>
            <a:gs pos="99000">
              <a:srgbClr val="13CDBD"/>
            </a:gs>
          </a:gsLst>
          <a:lin ang="10800000" scaled="0"/>
        </a:gra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8B7A7ED-5488-F37D-4F4D-7DEB63CE7B84}"/>
              </a:ext>
            </a:extLst>
          </p:cNvPr>
          <p:cNvSpPr>
            <a:spLocks noGrp="1"/>
          </p:cNvSpPr>
          <p:nvPr>
            <p:ph type="ctrTitle"/>
          </p:nvPr>
        </p:nvSpPr>
        <p:spPr>
          <a:xfrm>
            <a:off x="1629228" y="3676974"/>
            <a:ext cx="9144000" cy="2387600"/>
          </a:xfrm>
        </p:spPr>
        <p:txBody>
          <a:bodyPr/>
          <a:lstStyle/>
          <a:p>
            <a:r>
              <a:rPr lang="da-DK" dirty="0"/>
              <a:t>Undervisningsmateriale - Sundhed</a:t>
            </a:r>
          </a:p>
        </p:txBody>
      </p:sp>
      <p:pic>
        <p:nvPicPr>
          <p:cNvPr id="5" name="Picture 4" descr="Logo&#10;&#10;Description automatically generated">
            <a:extLst>
              <a:ext uri="{FF2B5EF4-FFF2-40B4-BE49-F238E27FC236}">
                <a16:creationId xmlns:a16="http://schemas.microsoft.com/office/drawing/2014/main" id="{2483C4BE-9A7F-B5A4-5034-6EA3F2BA797A}"/>
              </a:ext>
            </a:extLst>
          </p:cNvPr>
          <p:cNvPicPr>
            <a:picLocks noChangeAspect="1"/>
          </p:cNvPicPr>
          <p:nvPr/>
        </p:nvPicPr>
        <p:blipFill>
          <a:blip r:embed="rId2"/>
          <a:stretch>
            <a:fillRect/>
          </a:stretch>
        </p:blipFill>
        <p:spPr>
          <a:xfrm>
            <a:off x="2442028" y="2267858"/>
            <a:ext cx="7772400" cy="1580827"/>
          </a:xfrm>
          <a:prstGeom prst="rect">
            <a:avLst/>
          </a:prstGeom>
        </p:spPr>
      </p:pic>
    </p:spTree>
    <p:extLst>
      <p:ext uri="{BB962C8B-B14F-4D97-AF65-F5344CB8AC3E}">
        <p14:creationId xmlns:p14="http://schemas.microsoft.com/office/powerpoint/2010/main" val="29935794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4DF65-EB98-8B81-FDA9-F766021AC22A}"/>
              </a:ext>
            </a:extLst>
          </p:cNvPr>
          <p:cNvSpPr>
            <a:spLocks noGrp="1"/>
          </p:cNvSpPr>
          <p:nvPr>
            <p:ph type="title"/>
          </p:nvPr>
        </p:nvSpPr>
        <p:spPr/>
        <p:txBody>
          <a:bodyPr/>
          <a:lstStyle/>
          <a:p>
            <a:r>
              <a:rPr lang="en-DK" dirty="0">
                <a:latin typeface="Avenir" panose="02000503020000020003" pitchFamily="2" charset="0"/>
                <a:ea typeface="Calibri" panose="020F0502020204030204" pitchFamily="34" charset="0"/>
                <a:cs typeface="Times New Roman (Body CS)"/>
              </a:rPr>
              <a:t>Hvad er sundhed? </a:t>
            </a:r>
            <a:br>
              <a:rPr lang="en-DK" dirty="0">
                <a:latin typeface="Avenir" panose="02000503020000020003" pitchFamily="2" charset="0"/>
                <a:ea typeface="Calibri" panose="020F0502020204030204" pitchFamily="34" charset="0"/>
                <a:cs typeface="Times New Roman (Body CS)"/>
              </a:rPr>
            </a:br>
            <a:endParaRPr lang="da-DK" dirty="0"/>
          </a:p>
        </p:txBody>
      </p:sp>
      <p:sp>
        <p:nvSpPr>
          <p:cNvPr id="3" name="Content Placeholder 2">
            <a:extLst>
              <a:ext uri="{FF2B5EF4-FFF2-40B4-BE49-F238E27FC236}">
                <a16:creationId xmlns:a16="http://schemas.microsoft.com/office/drawing/2014/main" id="{1123FD81-0E6B-D174-18FD-6937759E7DE9}"/>
              </a:ext>
            </a:extLst>
          </p:cNvPr>
          <p:cNvSpPr>
            <a:spLocks noGrp="1"/>
          </p:cNvSpPr>
          <p:nvPr>
            <p:ph idx="1"/>
          </p:nvPr>
        </p:nvSpPr>
        <p:spPr>
          <a:xfrm>
            <a:off x="365760" y="1344706"/>
            <a:ext cx="10988040" cy="4832257"/>
          </a:xfrm>
        </p:spPr>
        <p:txBody>
          <a:bodyPr>
            <a:normAutofit lnSpcReduction="10000"/>
          </a:bodyPr>
          <a:lstStyle/>
          <a:p>
            <a:pPr marL="0" indent="0">
              <a:buNone/>
            </a:pPr>
            <a:r>
              <a:rPr lang="en-DK" sz="2000" dirty="0">
                <a:effectLst/>
                <a:latin typeface="Avenir" panose="02000503020000020003" pitchFamily="2" charset="0"/>
                <a:ea typeface="Calibri" panose="020F0502020204030204" pitchFamily="34" charset="0"/>
                <a:cs typeface="Times New Roman (Body CS)"/>
              </a:rPr>
              <a:t>Sundhed er i bund og grund et personligt anliggende, da det er op til den enkelte at definere, hvad de vurderer, er sundt for dem.  </a:t>
            </a:r>
          </a:p>
          <a:p>
            <a:pPr marL="0" indent="0">
              <a:buNone/>
            </a:pPr>
            <a:r>
              <a:rPr lang="en-DK" sz="2000" dirty="0">
                <a:effectLst/>
                <a:latin typeface="Avenir" panose="02000503020000020003" pitchFamily="2" charset="0"/>
                <a:ea typeface="Calibri" panose="020F0502020204030204" pitchFamily="34" charset="0"/>
                <a:cs typeface="Times New Roman (Body CS)"/>
              </a:rPr>
              <a:t> </a:t>
            </a:r>
          </a:p>
          <a:p>
            <a:pPr marL="0" indent="0">
              <a:buNone/>
            </a:pPr>
            <a:r>
              <a:rPr lang="en-DK" sz="2000" dirty="0">
                <a:effectLst/>
                <a:latin typeface="Avenir" panose="02000503020000020003" pitchFamily="2" charset="0"/>
                <a:ea typeface="Calibri" panose="020F0502020204030204" pitchFamily="34" charset="0"/>
                <a:cs typeface="Times New Roman (Body CS)"/>
              </a:rPr>
              <a:t>Sundhed handler om, at den enkelte skal have det godt. Både kropsligt, socialt og i sit sind, og det, hvad enten det er hjemme, i fritiden eller på arbejdspladsen, sammen med de mennesker, du omgiver dig med. </a:t>
            </a:r>
          </a:p>
          <a:p>
            <a:pPr marL="0" indent="0">
              <a:buNone/>
            </a:pPr>
            <a:endParaRPr lang="en-DK" sz="2000" dirty="0">
              <a:latin typeface="Avenir" panose="02000503020000020003" pitchFamily="2" charset="0"/>
              <a:ea typeface="Calibri" panose="020F0502020204030204" pitchFamily="34" charset="0"/>
              <a:cs typeface="Times New Roman (Body CS)"/>
            </a:endParaRPr>
          </a:p>
          <a:p>
            <a:pPr marL="0" indent="0">
              <a:buNone/>
            </a:pPr>
            <a:r>
              <a:rPr lang="en-DK" sz="2000" dirty="0">
                <a:effectLst/>
                <a:latin typeface="Avenir" panose="02000503020000020003" pitchFamily="2" charset="0"/>
                <a:ea typeface="Calibri" panose="020F0502020204030204" pitchFamily="34" charset="0"/>
                <a:cs typeface="Times New Roman (Body CS)"/>
              </a:rPr>
              <a:t>En mere generel definition af hvad sundhed er, har WHO formuleret i 1948: </a:t>
            </a:r>
          </a:p>
          <a:p>
            <a:pPr marL="0" indent="0">
              <a:buNone/>
            </a:pPr>
            <a:endParaRPr lang="en-DK" sz="2000" dirty="0">
              <a:latin typeface="Avenir" panose="02000503020000020003" pitchFamily="2" charset="0"/>
              <a:ea typeface="Calibri" panose="020F0502020204030204" pitchFamily="34" charset="0"/>
              <a:cs typeface="Times New Roman (Body CS)"/>
            </a:endParaRPr>
          </a:p>
          <a:p>
            <a:pPr marL="0" indent="0">
              <a:buNone/>
            </a:pPr>
            <a:r>
              <a:rPr lang="en-DK" sz="2000" dirty="0">
                <a:effectLst/>
                <a:latin typeface="Avenir" panose="02000503020000020003" pitchFamily="2" charset="0"/>
                <a:ea typeface="Calibri" panose="020F0502020204030204" pitchFamily="34" charset="0"/>
                <a:cs typeface="Times New Roman (Body CS)"/>
              </a:rPr>
              <a:t>"Sundhed er en tilstand af fuldstændig fysisk, psykisk og socialt velvære, og ikke blot fravær af sygdom, smerter eller andre skavanker. En ressource i hverdagen, ikke målsætningen i livet. Sundhed er et positivt begreb, der understreger sociale og personlige ressourcer, såvel som fysisk kapacitet." </a:t>
            </a:r>
          </a:p>
          <a:p>
            <a:pPr marL="0" indent="0">
              <a:buNone/>
            </a:pPr>
            <a:endParaRPr lang="en-DK" sz="2000" dirty="0">
              <a:latin typeface="Avenir" panose="02000503020000020003" pitchFamily="2" charset="0"/>
              <a:ea typeface="Calibri" panose="020F0502020204030204" pitchFamily="34" charset="0"/>
              <a:cs typeface="Times New Roman (Body CS)"/>
            </a:endParaRPr>
          </a:p>
          <a:p>
            <a:pPr marL="0" indent="0">
              <a:buNone/>
            </a:pPr>
            <a:r>
              <a:rPr lang="en-DK" sz="2000" dirty="0">
                <a:effectLst/>
                <a:latin typeface="Avenir" panose="02000503020000020003" pitchFamily="2" charset="0"/>
                <a:ea typeface="Calibri" panose="020F0502020204030204" pitchFamily="34" charset="0"/>
                <a:cs typeface="Times New Roman (Body CS)"/>
                <a:hlinkClick r:id="rId2"/>
              </a:rPr>
              <a:t>Podcast</a:t>
            </a:r>
            <a:endParaRPr lang="en-DK" sz="2000" dirty="0">
              <a:effectLst/>
              <a:latin typeface="Avenir" panose="02000503020000020003" pitchFamily="2" charset="0"/>
              <a:ea typeface="Calibri" panose="020F0502020204030204" pitchFamily="34" charset="0"/>
              <a:cs typeface="Times New Roman (Body CS)"/>
            </a:endParaRPr>
          </a:p>
          <a:p>
            <a:pPr marL="0" indent="0">
              <a:buNone/>
            </a:pPr>
            <a:endParaRPr lang="en-DK" sz="2000" dirty="0">
              <a:effectLst/>
              <a:latin typeface="Avenir" panose="02000503020000020003" pitchFamily="2" charset="0"/>
              <a:ea typeface="Calibri" panose="020F0502020204030204" pitchFamily="34" charset="0"/>
              <a:cs typeface="Times New Roman (Body CS)"/>
            </a:endParaRPr>
          </a:p>
          <a:p>
            <a:pPr marL="0" indent="0">
              <a:buNone/>
            </a:pPr>
            <a:endParaRPr lang="da-DK" dirty="0"/>
          </a:p>
        </p:txBody>
      </p:sp>
    </p:spTree>
    <p:extLst>
      <p:ext uri="{BB962C8B-B14F-4D97-AF65-F5344CB8AC3E}">
        <p14:creationId xmlns:p14="http://schemas.microsoft.com/office/powerpoint/2010/main" val="28549569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8E7EA-0B21-BC41-D804-2DD79D8442A6}"/>
              </a:ext>
            </a:extLst>
          </p:cNvPr>
          <p:cNvSpPr>
            <a:spLocks noGrp="1"/>
          </p:cNvSpPr>
          <p:nvPr>
            <p:ph type="title"/>
          </p:nvPr>
        </p:nvSpPr>
        <p:spPr/>
        <p:txBody>
          <a:bodyPr/>
          <a:lstStyle/>
          <a:p>
            <a:r>
              <a:rPr lang="da-DK" dirty="0"/>
              <a:t>Hvad er fysisk sundhed?</a:t>
            </a:r>
          </a:p>
        </p:txBody>
      </p:sp>
      <p:sp>
        <p:nvSpPr>
          <p:cNvPr id="3" name="Content Placeholder 2">
            <a:extLst>
              <a:ext uri="{FF2B5EF4-FFF2-40B4-BE49-F238E27FC236}">
                <a16:creationId xmlns:a16="http://schemas.microsoft.com/office/drawing/2014/main" id="{28C0C8F0-68C9-B758-1357-25DB7C2EEDC0}"/>
              </a:ext>
            </a:extLst>
          </p:cNvPr>
          <p:cNvSpPr>
            <a:spLocks noGrp="1"/>
          </p:cNvSpPr>
          <p:nvPr>
            <p:ph idx="1"/>
          </p:nvPr>
        </p:nvSpPr>
        <p:spPr/>
        <p:txBody>
          <a:bodyPr>
            <a:normAutofit fontScale="92500"/>
          </a:bodyPr>
          <a:lstStyle/>
          <a:p>
            <a:pPr marL="0" indent="0" fontAlgn="base">
              <a:buNone/>
            </a:pPr>
            <a:r>
              <a:rPr lang="en-DK" sz="2800" dirty="0">
                <a:effectLst/>
                <a:latin typeface="Avenir" panose="02000503020000020003" pitchFamily="2" charset="0"/>
                <a:ea typeface="Times New Roman" panose="02020603050405020304" pitchFamily="18" charset="0"/>
                <a:cs typeface="Segoe UI" panose="020B0502040204020203" pitchFamily="34" charset="0"/>
              </a:rPr>
              <a:t>Fysisk sundhed handler om, hvordan du servicerer din krop og hjerne med kost, hvile, søvn, motion, så du føler velvære og har ressourcer i kroppen og energi til hjernen. Når du har en god balance i din fysiske sundhed, formår du at gribe ind i fysiske ubalancer i tide, fordi du evner at mærke efter og handle på ubalancen. Det kan være manglende energi i hverdagen, vægtproblemer, manglende bevægelse, for lidt træning eller søvnproblemer. Det kan også være, at du af forskellige årsager træner for meget, spiser for lidt eller for meget eller måske sover for </a:t>
            </a:r>
            <a:r>
              <a:rPr lang="da-DK" sz="2800" dirty="0">
                <a:effectLst/>
                <a:latin typeface="Avenir" panose="02000503020000020003" pitchFamily="2" charset="0"/>
                <a:ea typeface="Times New Roman" panose="02020603050405020304" pitchFamily="18" charset="0"/>
                <a:cs typeface="Segoe UI" panose="020B0502040204020203" pitchFamily="34" charset="0"/>
              </a:rPr>
              <a:t>lidt</a:t>
            </a:r>
            <a:r>
              <a:rPr lang="en-DK" sz="2800" dirty="0">
                <a:effectLst/>
                <a:latin typeface="Avenir" panose="02000503020000020003" pitchFamily="2" charset="0"/>
                <a:ea typeface="Times New Roman" panose="02020603050405020304" pitchFamily="18" charset="0"/>
                <a:cs typeface="Segoe UI" panose="020B0502040204020203" pitchFamily="34" charset="0"/>
              </a:rPr>
              <a:t>.  </a:t>
            </a:r>
          </a:p>
          <a:p>
            <a:pPr marL="0" indent="0" fontAlgn="base">
              <a:buNone/>
            </a:pPr>
            <a:endParaRPr lang="en-DK" dirty="0">
              <a:latin typeface="Avenir" panose="02000503020000020003" pitchFamily="2" charset="0"/>
              <a:ea typeface="Times New Roman" panose="02020603050405020304" pitchFamily="18" charset="0"/>
              <a:cs typeface="Segoe UI" panose="020B0502040204020203" pitchFamily="34" charset="0"/>
            </a:endParaRPr>
          </a:p>
          <a:p>
            <a:pPr marL="0" indent="0" fontAlgn="base">
              <a:buNone/>
            </a:pPr>
            <a:r>
              <a:rPr lang="en-DK" sz="2800" dirty="0">
                <a:effectLst/>
                <a:latin typeface="Avenir" panose="02000503020000020003" pitchFamily="2" charset="0"/>
                <a:ea typeface="Times New Roman" panose="02020603050405020304" pitchFamily="18" charset="0"/>
                <a:cs typeface="Segoe UI" panose="020B0502040204020203" pitchFamily="34" charset="0"/>
                <a:hlinkClick r:id="rId2"/>
              </a:rPr>
              <a:t>Podcast</a:t>
            </a:r>
            <a:endParaRPr lang="en-DK" sz="2800" dirty="0">
              <a:effectLst/>
              <a:latin typeface="Times New Roman" panose="02020603050405020304" pitchFamily="18" charset="0"/>
              <a:ea typeface="Times New Roman" panose="02020603050405020304" pitchFamily="18" charset="0"/>
            </a:endParaRPr>
          </a:p>
          <a:p>
            <a:pPr marL="0" indent="0" fontAlgn="base">
              <a:buNone/>
            </a:pPr>
            <a:endParaRPr lang="en-DK" sz="2800" dirty="0">
              <a:effectLst/>
              <a:latin typeface="Times New Roman" panose="02020603050405020304" pitchFamily="18" charset="0"/>
              <a:ea typeface="Times New Roman" panose="02020603050405020304" pitchFamily="18" charset="0"/>
            </a:endParaRPr>
          </a:p>
          <a:p>
            <a:pPr marL="0" indent="0">
              <a:buNone/>
            </a:pPr>
            <a:endParaRPr lang="da-DK" dirty="0"/>
          </a:p>
        </p:txBody>
      </p:sp>
    </p:spTree>
    <p:extLst>
      <p:ext uri="{BB962C8B-B14F-4D97-AF65-F5344CB8AC3E}">
        <p14:creationId xmlns:p14="http://schemas.microsoft.com/office/powerpoint/2010/main" val="35915461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B75AF-356C-FE60-21FA-6367D1C02B42}"/>
              </a:ext>
            </a:extLst>
          </p:cNvPr>
          <p:cNvSpPr>
            <a:spLocks noGrp="1"/>
          </p:cNvSpPr>
          <p:nvPr>
            <p:ph type="title"/>
          </p:nvPr>
        </p:nvSpPr>
        <p:spPr/>
        <p:txBody>
          <a:bodyPr>
            <a:normAutofit fontScale="90000"/>
          </a:bodyPr>
          <a:lstStyle/>
          <a:p>
            <a:r>
              <a:rPr lang="da-DK" sz="4400" b="1" kern="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10 enkle råd der styrker din fysiske sundhed</a:t>
            </a:r>
            <a:br>
              <a:rPr lang="en-DK" sz="4400" b="1"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br>
            <a:endParaRPr lang="da-DK" dirty="0"/>
          </a:p>
        </p:txBody>
      </p:sp>
      <p:sp>
        <p:nvSpPr>
          <p:cNvPr id="3" name="Content Placeholder 2">
            <a:extLst>
              <a:ext uri="{FF2B5EF4-FFF2-40B4-BE49-F238E27FC236}">
                <a16:creationId xmlns:a16="http://schemas.microsoft.com/office/drawing/2014/main" id="{5D2C068E-84FA-8630-428E-2AE40AC3F85E}"/>
              </a:ext>
            </a:extLst>
          </p:cNvPr>
          <p:cNvSpPr>
            <a:spLocks noGrp="1"/>
          </p:cNvSpPr>
          <p:nvPr>
            <p:ph idx="1"/>
          </p:nvPr>
        </p:nvSpPr>
        <p:spPr>
          <a:xfrm>
            <a:off x="365760" y="1825625"/>
            <a:ext cx="10988040" cy="4779570"/>
          </a:xfrm>
        </p:spPr>
        <p:txBody>
          <a:bodyPr>
            <a:normAutofit fontScale="62500" lnSpcReduction="20000"/>
          </a:bodyPr>
          <a:lstStyle/>
          <a:p>
            <a:pPr marL="0" indent="0">
              <a:buNone/>
            </a:pPr>
            <a:r>
              <a:rPr lang="da-DK" sz="2800" dirty="0">
                <a:effectLst/>
                <a:latin typeface="Avenir Book" panose="02000503020000020003" pitchFamily="2" charset="0"/>
                <a:ea typeface="Times New Roman" panose="02020603050405020304" pitchFamily="18" charset="0"/>
              </a:rPr>
              <a:t>Nedenfor giver vi dig 10 punkter, som du kan arbejde med. </a:t>
            </a:r>
            <a:r>
              <a:rPr lang="en-DK" sz="2800" dirty="0">
                <a:effectLst/>
                <a:latin typeface="Avenir Book" panose="02000503020000020003" pitchFamily="2" charset="0"/>
                <a:ea typeface="Times New Roman" panose="02020603050405020304" pitchFamily="18" charset="0"/>
              </a:rPr>
              <a:t> </a:t>
            </a:r>
            <a:r>
              <a:rPr lang="da-DK" sz="2800" dirty="0">
                <a:effectLst/>
                <a:latin typeface="Avenir Book" panose="02000503020000020003" pitchFamily="2" charset="0"/>
                <a:ea typeface="Times New Roman" panose="02020603050405020304" pitchFamily="18" charset="0"/>
              </a:rPr>
              <a:t>Start med 3-4 af punkterne og vælg nogle flere, når du er parat til det, så du ikke kaster dig over alle punkterne på en gang:</a:t>
            </a:r>
            <a:endParaRPr lang="en-DK" sz="2800" dirty="0">
              <a:effectLst/>
              <a:latin typeface="Times New Roman" panose="02020603050405020304" pitchFamily="18" charset="0"/>
              <a:ea typeface="Times New Roman" panose="02020603050405020304" pitchFamily="18" charset="0"/>
            </a:endParaRPr>
          </a:p>
          <a:p>
            <a:pPr marL="0" indent="0">
              <a:buNone/>
            </a:pPr>
            <a:r>
              <a:rPr lang="da-DK" sz="2800" dirty="0">
                <a:effectLst/>
                <a:latin typeface="Avenir Book" panose="02000503020000020003" pitchFamily="2" charset="0"/>
                <a:ea typeface="Times New Roman" panose="02020603050405020304" pitchFamily="18" charset="0"/>
              </a:rPr>
              <a:t>  </a:t>
            </a:r>
            <a:r>
              <a:rPr lang="en-DK" sz="2800" dirty="0">
                <a:effectLst/>
                <a:latin typeface="Avenir Book" panose="02000503020000020003" pitchFamily="2" charset="0"/>
                <a:ea typeface="Times New Roman" panose="02020603050405020304" pitchFamily="18" charset="0"/>
              </a:rPr>
              <a:t> </a:t>
            </a:r>
            <a:endParaRPr lang="en-DK" sz="2800" dirty="0">
              <a:effectLst/>
              <a:latin typeface="Times New Roman" panose="02020603050405020304" pitchFamily="18" charset="0"/>
              <a:ea typeface="Times New Roman" panose="02020603050405020304" pitchFamily="18" charset="0"/>
            </a:endParaRPr>
          </a:p>
          <a:p>
            <a:pPr marL="342900" lvl="0" indent="-342900">
              <a:buFont typeface="+mj-lt"/>
              <a:buAutoNum type="arabicPeriod"/>
            </a:pPr>
            <a:r>
              <a:rPr lang="da-DK" sz="2800" dirty="0">
                <a:effectLst/>
                <a:latin typeface="Avenir Book" panose="02000503020000020003" pitchFamily="2" charset="0"/>
                <a:ea typeface="Times New Roman" panose="02020603050405020304" pitchFamily="18" charset="0"/>
              </a:rPr>
              <a:t>Prioriter din nattesøvn, den er altafgørende i forhold til din sundhedstilstand, 7-9 timer hver nat.</a:t>
            </a:r>
            <a:r>
              <a:rPr lang="en-DK" sz="2800" dirty="0">
                <a:effectLst/>
                <a:latin typeface="Avenir Book" panose="02000503020000020003" pitchFamily="2" charset="0"/>
                <a:ea typeface="Times New Roman" panose="02020603050405020304" pitchFamily="18" charset="0"/>
              </a:rPr>
              <a:t> </a:t>
            </a:r>
            <a:endParaRPr lang="en-DK" sz="2800" dirty="0">
              <a:effectLst/>
              <a:latin typeface="Times New Roman" panose="02020603050405020304" pitchFamily="18" charset="0"/>
              <a:ea typeface="Times New Roman" panose="02020603050405020304" pitchFamily="18" charset="0"/>
            </a:endParaRPr>
          </a:p>
          <a:p>
            <a:pPr marL="342900" lvl="0" indent="-342900">
              <a:buFont typeface="+mj-lt"/>
              <a:buAutoNum type="arabicPeriod"/>
            </a:pPr>
            <a:r>
              <a:rPr lang="da-DK" sz="2800" dirty="0">
                <a:effectLst/>
                <a:latin typeface="Avenir Book" panose="02000503020000020003" pitchFamily="2" charset="0"/>
                <a:ea typeface="Times New Roman" panose="02020603050405020304" pitchFamily="18" charset="0"/>
              </a:rPr>
              <a:t>Husk pauserne i løbet af dagen, så din krop får hvile og restitution, hvis du er fysisk aktiv.</a:t>
            </a:r>
            <a:endParaRPr lang="en-DK" sz="2800" dirty="0">
              <a:effectLst/>
              <a:latin typeface="Times New Roman" panose="02020603050405020304" pitchFamily="18" charset="0"/>
              <a:ea typeface="Times New Roman" panose="02020603050405020304" pitchFamily="18" charset="0"/>
            </a:endParaRPr>
          </a:p>
          <a:p>
            <a:pPr marL="342900" lvl="0" indent="-342900">
              <a:buFont typeface="+mj-lt"/>
              <a:buAutoNum type="arabicPeriod"/>
            </a:pPr>
            <a:r>
              <a:rPr lang="da-DK" sz="2800" dirty="0">
                <a:effectLst/>
                <a:latin typeface="Avenir Book" panose="02000503020000020003" pitchFamily="2" charset="0"/>
                <a:ea typeface="Times New Roman" panose="02020603050405020304" pitchFamily="18" charset="0"/>
              </a:rPr>
              <a:t>Husk aktive pauser i løbet af dagen, hvis du har stillesiddende arbejde. </a:t>
            </a:r>
            <a:r>
              <a:rPr lang="en-DK" sz="2800" dirty="0">
                <a:effectLst/>
                <a:latin typeface="Avenir Book" panose="02000503020000020003" pitchFamily="2" charset="0"/>
                <a:ea typeface="Times New Roman" panose="02020603050405020304" pitchFamily="18" charset="0"/>
              </a:rPr>
              <a:t> </a:t>
            </a:r>
            <a:endParaRPr lang="en-DK" sz="2800" dirty="0">
              <a:effectLst/>
              <a:latin typeface="Times New Roman" panose="02020603050405020304" pitchFamily="18" charset="0"/>
              <a:ea typeface="Times New Roman" panose="02020603050405020304" pitchFamily="18" charset="0"/>
            </a:endParaRPr>
          </a:p>
          <a:p>
            <a:pPr marL="342900" lvl="0" indent="-342900">
              <a:buFont typeface="+mj-lt"/>
              <a:buAutoNum type="arabicPeriod"/>
            </a:pPr>
            <a:r>
              <a:rPr lang="da-DK" sz="2800" dirty="0">
                <a:effectLst/>
                <a:latin typeface="Avenir Book" panose="02000503020000020003" pitchFamily="2" charset="0"/>
                <a:ea typeface="Times New Roman" panose="02020603050405020304" pitchFamily="18" charset="0"/>
              </a:rPr>
              <a:t>Bevæg dig og/eller motioner hver dag, gerne 30-60 minutter i naturen.</a:t>
            </a:r>
            <a:r>
              <a:rPr lang="en-DK" sz="2800" dirty="0">
                <a:effectLst/>
                <a:latin typeface="Avenir Book" panose="02000503020000020003" pitchFamily="2" charset="0"/>
                <a:ea typeface="Times New Roman" panose="02020603050405020304" pitchFamily="18" charset="0"/>
              </a:rPr>
              <a:t> </a:t>
            </a:r>
            <a:endParaRPr lang="en-DK" sz="2800" dirty="0">
              <a:effectLst/>
              <a:latin typeface="Times New Roman" panose="02020603050405020304" pitchFamily="18" charset="0"/>
              <a:ea typeface="Times New Roman" panose="02020603050405020304" pitchFamily="18" charset="0"/>
            </a:endParaRPr>
          </a:p>
          <a:p>
            <a:pPr marL="342900" lvl="0" indent="-342900">
              <a:buFont typeface="+mj-lt"/>
              <a:buAutoNum type="arabicPeriod"/>
            </a:pPr>
            <a:r>
              <a:rPr lang="da-DK" sz="2800" dirty="0">
                <a:effectLst/>
                <a:latin typeface="Avenir Book" panose="02000503020000020003" pitchFamily="2" charset="0"/>
                <a:ea typeface="Times New Roman" panose="02020603050405020304" pitchFamily="18" charset="0"/>
              </a:rPr>
              <a:t>Motioner sammen med andre, så understøtter du også din sociale sundhed.</a:t>
            </a:r>
            <a:endParaRPr lang="en-DK" sz="2800" dirty="0">
              <a:effectLst/>
              <a:latin typeface="Times New Roman" panose="02020603050405020304" pitchFamily="18" charset="0"/>
              <a:ea typeface="Times New Roman" panose="02020603050405020304" pitchFamily="18" charset="0"/>
            </a:endParaRPr>
          </a:p>
          <a:p>
            <a:pPr marL="342900" lvl="0" indent="-342900">
              <a:buFont typeface="+mj-lt"/>
              <a:buAutoNum type="arabicPeriod"/>
            </a:pPr>
            <a:r>
              <a:rPr lang="da-DK" sz="2800" dirty="0">
                <a:effectLst/>
                <a:latin typeface="Avenir Book" panose="02000503020000020003" pitchFamily="2" charset="0"/>
                <a:ea typeface="Times New Roman" panose="02020603050405020304" pitchFamily="18" charset="0"/>
              </a:rPr>
              <a:t>Spis relativt sundt og husk 3 hovedmåltider og 2-3 mellemmåltider. Det stabiliserer dit blodsukker.</a:t>
            </a:r>
            <a:r>
              <a:rPr lang="en-DK" sz="2800" dirty="0">
                <a:effectLst/>
                <a:latin typeface="Avenir Book" panose="02000503020000020003" pitchFamily="2" charset="0"/>
                <a:ea typeface="Times New Roman" panose="02020603050405020304" pitchFamily="18" charset="0"/>
              </a:rPr>
              <a:t> </a:t>
            </a:r>
            <a:endParaRPr lang="en-DK" sz="2800" dirty="0">
              <a:effectLst/>
              <a:latin typeface="Times New Roman" panose="02020603050405020304" pitchFamily="18" charset="0"/>
              <a:ea typeface="Times New Roman" panose="02020603050405020304" pitchFamily="18" charset="0"/>
            </a:endParaRPr>
          </a:p>
          <a:p>
            <a:pPr marL="342900" lvl="0" indent="-342900">
              <a:buFont typeface="+mj-lt"/>
              <a:buAutoNum type="arabicPeriod"/>
            </a:pPr>
            <a:r>
              <a:rPr lang="da-DK" sz="2800" dirty="0">
                <a:effectLst/>
                <a:latin typeface="Avenir Book" panose="02000503020000020003" pitchFamily="2" charset="0"/>
                <a:ea typeface="Times New Roman" panose="02020603050405020304" pitchFamily="18" charset="0"/>
              </a:rPr>
              <a:t>Vær opmærksom på ikke at tage for mange stimulanser i form af eks. kaffe, alkohol, sukker og medicin. Det kan være tegn på sundhedsubalance som det er vigtigt at du kigger på.</a:t>
            </a:r>
            <a:endParaRPr lang="en-DK" sz="2800" dirty="0">
              <a:effectLst/>
              <a:latin typeface="Times New Roman" panose="02020603050405020304" pitchFamily="18" charset="0"/>
              <a:ea typeface="Times New Roman" panose="02020603050405020304" pitchFamily="18" charset="0"/>
            </a:endParaRPr>
          </a:p>
          <a:p>
            <a:pPr marL="342900" lvl="0" indent="-342900">
              <a:buFont typeface="+mj-lt"/>
              <a:buAutoNum type="arabicPeriod"/>
            </a:pPr>
            <a:r>
              <a:rPr lang="da-DK" sz="2800" dirty="0">
                <a:effectLst/>
                <a:latin typeface="Avenir Book" panose="02000503020000020003" pitchFamily="2" charset="0"/>
                <a:ea typeface="Times New Roman" panose="02020603050405020304" pitchFamily="18" charset="0"/>
              </a:rPr>
              <a:t>Husk at sige ”nej tak”, når der er for meget på madpaletten. Så slipper du for problemer med overvægt.</a:t>
            </a:r>
            <a:endParaRPr lang="en-DK" sz="2800" dirty="0">
              <a:effectLst/>
              <a:latin typeface="Times New Roman" panose="02020603050405020304" pitchFamily="18" charset="0"/>
              <a:ea typeface="Times New Roman" panose="02020603050405020304" pitchFamily="18" charset="0"/>
            </a:endParaRPr>
          </a:p>
          <a:p>
            <a:pPr marL="342900" lvl="0" indent="-342900">
              <a:buFont typeface="+mj-lt"/>
              <a:buAutoNum type="arabicPeriod"/>
            </a:pPr>
            <a:r>
              <a:rPr lang="da-DK" sz="2800" dirty="0">
                <a:effectLst/>
                <a:latin typeface="Avenir Book" panose="02000503020000020003" pitchFamily="2" charset="0"/>
                <a:ea typeface="Times New Roman" panose="02020603050405020304" pitchFamily="18" charset="0"/>
              </a:rPr>
              <a:t>Prioriter din fysiske sundhed i lige så høj grad som dit arbejde og din familie.</a:t>
            </a:r>
            <a:endParaRPr lang="en-DK" sz="2800" dirty="0">
              <a:effectLst/>
              <a:latin typeface="Times New Roman" panose="02020603050405020304" pitchFamily="18" charset="0"/>
              <a:ea typeface="Times New Roman" panose="02020603050405020304" pitchFamily="18" charset="0"/>
            </a:endParaRPr>
          </a:p>
          <a:p>
            <a:pPr marL="342900" lvl="0" indent="-342900">
              <a:buFont typeface="+mj-lt"/>
              <a:buAutoNum type="arabicPeriod"/>
            </a:pPr>
            <a:r>
              <a:rPr lang="da-DK" sz="2800" dirty="0">
                <a:effectLst/>
                <a:latin typeface="Avenir Book" panose="02000503020000020003" pitchFamily="2" charset="0"/>
                <a:ea typeface="Times New Roman" panose="02020603050405020304" pitchFamily="18" charset="0"/>
              </a:rPr>
              <a:t>Husk at lege og spille spil hvor du er fysisk aktiv. Aktiv leg og spil understøtter både din fysiske, sociale og mentale sundhed.</a:t>
            </a:r>
            <a:endParaRPr lang="en-DK" sz="2800" dirty="0">
              <a:effectLst/>
              <a:latin typeface="Times New Roman" panose="02020603050405020304" pitchFamily="18" charset="0"/>
              <a:ea typeface="Times New Roman" panose="02020603050405020304" pitchFamily="18" charset="0"/>
            </a:endParaRPr>
          </a:p>
          <a:p>
            <a:pPr marL="0" indent="0">
              <a:buNone/>
            </a:pPr>
            <a:endParaRPr lang="da-DK" dirty="0"/>
          </a:p>
        </p:txBody>
      </p:sp>
    </p:spTree>
    <p:extLst>
      <p:ext uri="{BB962C8B-B14F-4D97-AF65-F5344CB8AC3E}">
        <p14:creationId xmlns:p14="http://schemas.microsoft.com/office/powerpoint/2010/main" val="33237176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71532-1AA1-5498-D20D-3516BDECCCD6}"/>
              </a:ext>
            </a:extLst>
          </p:cNvPr>
          <p:cNvSpPr>
            <a:spLocks noGrp="1"/>
          </p:cNvSpPr>
          <p:nvPr>
            <p:ph type="title"/>
          </p:nvPr>
        </p:nvSpPr>
        <p:spPr/>
        <p:txBody>
          <a:bodyPr/>
          <a:lstStyle/>
          <a:p>
            <a:r>
              <a:rPr lang="da-DK" dirty="0"/>
              <a:t>Hvad er mental sundhed?</a:t>
            </a:r>
          </a:p>
        </p:txBody>
      </p:sp>
      <p:sp>
        <p:nvSpPr>
          <p:cNvPr id="3" name="Content Placeholder 2">
            <a:extLst>
              <a:ext uri="{FF2B5EF4-FFF2-40B4-BE49-F238E27FC236}">
                <a16:creationId xmlns:a16="http://schemas.microsoft.com/office/drawing/2014/main" id="{CB9E0F64-0F47-EC4D-5A0E-6A3E6567BC8A}"/>
              </a:ext>
            </a:extLst>
          </p:cNvPr>
          <p:cNvSpPr>
            <a:spLocks noGrp="1"/>
          </p:cNvSpPr>
          <p:nvPr>
            <p:ph idx="1"/>
          </p:nvPr>
        </p:nvSpPr>
        <p:spPr>
          <a:xfrm>
            <a:off x="838200" y="1825624"/>
            <a:ext cx="10866120" cy="4822601"/>
          </a:xfrm>
        </p:spPr>
        <p:txBody>
          <a:bodyPr>
            <a:normAutofit fontScale="85000" lnSpcReduction="20000"/>
          </a:bodyPr>
          <a:lstStyle/>
          <a:p>
            <a:pPr marL="0" indent="0" algn="l" fontAlgn="base">
              <a:buNone/>
            </a:pPr>
            <a:r>
              <a:rPr lang="da-DK" b="0" i="0" dirty="0">
                <a:solidFill>
                  <a:srgbClr val="4F5655"/>
                </a:solidFill>
                <a:effectLst/>
                <a:latin typeface="Avenir Book" panose="02000503020000020003" pitchFamily="2" charset="0"/>
              </a:rPr>
              <a:t>Mental sundhed er en tilstand af trivsel, hvor det enkelte menneske kan udfolde sine evner, håndtere dagligdags udfordringer og indgå i fællesskaber med andre mennesker.  </a:t>
            </a:r>
          </a:p>
          <a:p>
            <a:pPr marL="0" indent="0" algn="l" fontAlgn="base">
              <a:buNone/>
            </a:pPr>
            <a:r>
              <a:rPr lang="da-DK" b="0" i="0" dirty="0">
                <a:solidFill>
                  <a:srgbClr val="4F5655"/>
                </a:solidFill>
                <a:effectLst/>
                <a:latin typeface="Avenir Book" panose="02000503020000020003" pitchFamily="2" charset="0"/>
              </a:rPr>
              <a:t>Mental sundhed er ikke kun fraværet af psykisk sygdom, men består også af livsglæde, mentale ressourcer og evner, som er nødvendige for at kunne udvikle sig og klare de udfordringer, der dukker op for alle mennesker i vores samfund.  </a:t>
            </a:r>
          </a:p>
          <a:p>
            <a:pPr marL="0" indent="0" algn="l" fontAlgn="base">
              <a:buNone/>
            </a:pPr>
            <a:r>
              <a:rPr lang="da-DK" b="0" i="0" dirty="0">
                <a:solidFill>
                  <a:srgbClr val="4F5655"/>
                </a:solidFill>
                <a:effectLst/>
                <a:latin typeface="Avenir Book" panose="02000503020000020003" pitchFamily="2" charset="0"/>
              </a:rPr>
              <a:t>Når vi har balance i vores mentale sundhed, er vi i stand til både at være nærværende, og vi har styr på de vigtigste prioriteringer. Vi har ikke for travlt i hverdagen, og vi keder os heller ikke. Vores hjerne fungerer optimalt og er ikke udfordret af hukommelsessvigt eller manglende evne til at overskue ting, og vi kan sagtens tage os af komplekse problemstillinger uden at udskyde dem.  </a:t>
            </a:r>
          </a:p>
          <a:p>
            <a:pPr marL="0" indent="0" algn="l" fontAlgn="base">
              <a:buNone/>
            </a:pPr>
            <a:r>
              <a:rPr lang="da-DK" b="0" i="0" dirty="0">
                <a:solidFill>
                  <a:srgbClr val="4F5655"/>
                </a:solidFill>
                <a:effectLst/>
                <a:latin typeface="Avenir Book" panose="02000503020000020003" pitchFamily="2" charset="0"/>
              </a:rPr>
              <a:t>Vi har en dagligdag uden stress, angst, tankemylder eller depression, hvilket skaber de bedste forudsætninger for et liv i balance og et liv, hvor vi lever efter de vigtigste prioriteter i vores liv.  </a:t>
            </a:r>
          </a:p>
          <a:p>
            <a:pPr marL="0" indent="0">
              <a:buNone/>
            </a:pPr>
            <a:endParaRPr lang="da-DK" dirty="0"/>
          </a:p>
        </p:txBody>
      </p:sp>
      <p:sp>
        <p:nvSpPr>
          <p:cNvPr id="4" name="TextBox 3">
            <a:extLst>
              <a:ext uri="{FF2B5EF4-FFF2-40B4-BE49-F238E27FC236}">
                <a16:creationId xmlns:a16="http://schemas.microsoft.com/office/drawing/2014/main" id="{11CB21DE-AA51-7228-B235-F269D85E6446}"/>
              </a:ext>
            </a:extLst>
          </p:cNvPr>
          <p:cNvSpPr txBox="1"/>
          <p:nvPr/>
        </p:nvSpPr>
        <p:spPr>
          <a:xfrm>
            <a:off x="9208546" y="774551"/>
            <a:ext cx="1091966" cy="400110"/>
          </a:xfrm>
          <a:prstGeom prst="rect">
            <a:avLst/>
          </a:prstGeom>
          <a:noFill/>
        </p:spPr>
        <p:txBody>
          <a:bodyPr wrap="none" rtlCol="0">
            <a:spAutoFit/>
          </a:bodyPr>
          <a:lstStyle/>
          <a:p>
            <a:r>
              <a:rPr lang="da-DK" sz="2000" dirty="0">
                <a:latin typeface="Avenir Book" panose="02000503020000020003" pitchFamily="2" charset="0"/>
                <a:hlinkClick r:id="rId2"/>
              </a:rPr>
              <a:t>Podcast</a:t>
            </a:r>
            <a:endParaRPr lang="da-DK" sz="2000" dirty="0">
              <a:latin typeface="Avenir Book" panose="02000503020000020003" pitchFamily="2" charset="0"/>
            </a:endParaRPr>
          </a:p>
        </p:txBody>
      </p:sp>
    </p:spTree>
    <p:extLst>
      <p:ext uri="{BB962C8B-B14F-4D97-AF65-F5344CB8AC3E}">
        <p14:creationId xmlns:p14="http://schemas.microsoft.com/office/powerpoint/2010/main" val="16487205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B6DA0-737D-DB43-5D4D-6465B34A3884}"/>
              </a:ext>
            </a:extLst>
          </p:cNvPr>
          <p:cNvSpPr>
            <a:spLocks noGrp="1"/>
          </p:cNvSpPr>
          <p:nvPr>
            <p:ph type="title"/>
          </p:nvPr>
        </p:nvSpPr>
        <p:spPr/>
        <p:txBody>
          <a:bodyPr/>
          <a:lstStyle/>
          <a:p>
            <a:r>
              <a:rPr lang="da-DK" dirty="0"/>
              <a:t>Hvad understøtter mental sundhed?</a:t>
            </a:r>
          </a:p>
        </p:txBody>
      </p:sp>
      <p:sp>
        <p:nvSpPr>
          <p:cNvPr id="3" name="Content Placeholder 2">
            <a:extLst>
              <a:ext uri="{FF2B5EF4-FFF2-40B4-BE49-F238E27FC236}">
                <a16:creationId xmlns:a16="http://schemas.microsoft.com/office/drawing/2014/main" id="{AB9FEB08-97A2-D646-E88B-878F64800844}"/>
              </a:ext>
            </a:extLst>
          </p:cNvPr>
          <p:cNvSpPr>
            <a:spLocks noGrp="1"/>
          </p:cNvSpPr>
          <p:nvPr>
            <p:ph idx="1"/>
          </p:nvPr>
        </p:nvSpPr>
        <p:spPr/>
        <p:txBody>
          <a:bodyPr>
            <a:normAutofit fontScale="77500" lnSpcReduction="20000"/>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DK" altLang="en-DK" sz="2800" b="0" i="0" u="none" strike="noStrike" cap="none" normalizeH="0" baseline="0" dirty="0">
                <a:ln>
                  <a:noFill/>
                </a:ln>
                <a:solidFill>
                  <a:srgbClr val="4F5655"/>
                </a:solidFill>
                <a:effectLst/>
                <a:latin typeface="Avenir Book" panose="02000503020000020003" pitchFamily="2" charset="0"/>
              </a:rPr>
              <a:t>Det er vigtigt at være aktiv – både fysisk, mentalt og socialt. Der kan være perioder i livet og i hverdagen, hvor man har mere eller mindre mulighed eller overskud til at styrke sig selv socialt, mentalt og fysisk, fx når man får børn. Her er det vigtigt at finde balancen og måske vælge at gå en tur i naturen 15 minutter om dagen i stedet for slet ikke at bevæge sig. </a:t>
            </a:r>
            <a:endParaRPr kumimoji="0" lang="en-DK" altLang="en-DK" sz="1800" b="0" i="0" u="none" strike="noStrike" cap="none" normalizeH="0" baseline="0" dirty="0">
              <a:ln>
                <a:noFill/>
              </a:ln>
              <a:solidFill>
                <a:schemeClr val="tx1"/>
              </a:solidFill>
              <a:effectLst/>
              <a:latin typeface="Avenir Book" panose="02000503020000020003"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DK" altLang="en-DK" sz="2800" b="0" i="0" u="none" strike="noStrike" cap="none" normalizeH="0" baseline="0" dirty="0">
                <a:ln>
                  <a:noFill/>
                </a:ln>
                <a:solidFill>
                  <a:srgbClr val="4F5655"/>
                </a:solidFill>
                <a:effectLst/>
                <a:latin typeface="Avenir Book" panose="02000503020000020003" pitchFamily="2" charset="0"/>
              </a:rPr>
              <a:t>Balance er nemlig nøgleordet i forhold til at have et godt mentalt helbred.  </a:t>
            </a:r>
            <a:endParaRPr kumimoji="0" lang="en-DK" altLang="en-DK" sz="1800" b="0" i="0" u="none" strike="noStrike" cap="none" normalizeH="0" baseline="0" dirty="0">
              <a:ln>
                <a:noFill/>
              </a:ln>
              <a:solidFill>
                <a:schemeClr val="tx1"/>
              </a:solidFill>
              <a:effectLst/>
              <a:latin typeface="Avenir Book" panose="02000503020000020003"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DK" altLang="en-DK" sz="2800" b="0" i="0" u="none" strike="noStrike" cap="none" normalizeH="0" baseline="0" dirty="0">
                <a:ln>
                  <a:noFill/>
                </a:ln>
                <a:solidFill>
                  <a:srgbClr val="4F5655"/>
                </a:solidFill>
                <a:effectLst/>
                <a:latin typeface="Avenir Book" panose="02000503020000020003" pitchFamily="2" charset="0"/>
              </a:rPr>
              <a:t>Bevæg dig eller dyrk motion hver dag (gerne i naturen), hvis du har mulighed for det. Prioriter dine pauser og din nattesøvn. Søvn og motion er grundstenene i et mentalt helbred, hvilket giver dig de bedste forudsætninger for at tænke klart og træffe netop de beslutninger i dit liv, som er bedst for dig. Sørg også for at spise relativt sundt og omgiv dig med mennesker, som du holder af og som stimulerer dig.  </a:t>
            </a:r>
          </a:p>
          <a:p>
            <a:pPr marL="0" marR="0" lvl="0" indent="0" algn="l" defTabSz="914400" rtl="0" eaLnBrk="0" fontAlgn="base" latinLnBrk="0" hangingPunct="0">
              <a:lnSpc>
                <a:spcPct val="100000"/>
              </a:lnSpc>
              <a:spcBef>
                <a:spcPct val="0"/>
              </a:spcBef>
              <a:spcAft>
                <a:spcPct val="0"/>
              </a:spcAft>
              <a:buClrTx/>
              <a:buSzTx/>
              <a:buFontTx/>
              <a:buNone/>
              <a:tabLst/>
            </a:pPr>
            <a:endParaRPr lang="en-DK" altLang="en-DK" dirty="0">
              <a:solidFill>
                <a:srgbClr val="4F5655"/>
              </a:solidFill>
              <a:latin typeface="Karla" pitchFamily="2" charset="77"/>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DK" altLang="en-DK" sz="2900" b="0" i="0" u="none" strike="noStrike" cap="none" normalizeH="0" baseline="0" dirty="0">
                <a:ln>
                  <a:noFill/>
                </a:ln>
                <a:solidFill>
                  <a:srgbClr val="4F5655"/>
                </a:solidFill>
                <a:effectLst/>
                <a:latin typeface="Avenir Book" panose="02000503020000020003" pitchFamily="2" charset="0"/>
              </a:rPr>
              <a:t>Og når vi taler om mental sundhed, er vi også nødt til at tale om social og fysisk sundhed, da disse elementer hænger sammen.</a:t>
            </a:r>
            <a:endParaRPr kumimoji="0" lang="en-DK" altLang="en-DK" sz="2900" b="0" i="0" u="none" strike="noStrike" cap="none" normalizeH="0" baseline="0" dirty="0">
              <a:ln>
                <a:noFill/>
              </a:ln>
              <a:solidFill>
                <a:schemeClr val="tx1"/>
              </a:solidFill>
              <a:effectLst/>
              <a:latin typeface="Avenir Book" panose="02000503020000020003" pitchFamily="2" charset="0"/>
            </a:endParaRPr>
          </a:p>
          <a:p>
            <a:pPr marL="0" indent="0">
              <a:buNone/>
            </a:pPr>
            <a:endParaRPr lang="da-DK" dirty="0"/>
          </a:p>
        </p:txBody>
      </p:sp>
      <p:sp>
        <p:nvSpPr>
          <p:cNvPr id="7" name="AutoShape 4">
            <a:extLst>
              <a:ext uri="{FF2B5EF4-FFF2-40B4-BE49-F238E27FC236}">
                <a16:creationId xmlns:a16="http://schemas.microsoft.com/office/drawing/2014/main" id="{C4EA59CE-5952-C202-65B5-178E87ED5413}"/>
              </a:ext>
            </a:extLst>
          </p:cNvPr>
          <p:cNvSpPr>
            <a:spLocks noChangeAspect="1" noChangeArrowheads="1"/>
          </p:cNvSpPr>
          <p:nvPr/>
        </p:nvSpPr>
        <p:spPr bwMode="auto">
          <a:xfrm>
            <a:off x="1270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Tree>
    <p:extLst>
      <p:ext uri="{BB962C8B-B14F-4D97-AF65-F5344CB8AC3E}">
        <p14:creationId xmlns:p14="http://schemas.microsoft.com/office/powerpoint/2010/main" val="33574351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3D707-1E48-69E8-E520-8411B18BB32F}"/>
              </a:ext>
            </a:extLst>
          </p:cNvPr>
          <p:cNvSpPr>
            <a:spLocks noGrp="1"/>
          </p:cNvSpPr>
          <p:nvPr>
            <p:ph type="title"/>
          </p:nvPr>
        </p:nvSpPr>
        <p:spPr/>
        <p:txBody>
          <a:bodyPr/>
          <a:lstStyle/>
          <a:p>
            <a:r>
              <a:rPr lang="da-DK" dirty="0"/>
              <a:t>10 vigtige råd til din mentale sundhed</a:t>
            </a:r>
          </a:p>
        </p:txBody>
      </p:sp>
      <p:sp>
        <p:nvSpPr>
          <p:cNvPr id="3" name="Content Placeholder 2">
            <a:extLst>
              <a:ext uri="{FF2B5EF4-FFF2-40B4-BE49-F238E27FC236}">
                <a16:creationId xmlns:a16="http://schemas.microsoft.com/office/drawing/2014/main" id="{6C015CCA-B0D9-2F77-B9A8-019A6FC122EA}"/>
              </a:ext>
            </a:extLst>
          </p:cNvPr>
          <p:cNvSpPr>
            <a:spLocks noGrp="1"/>
          </p:cNvSpPr>
          <p:nvPr>
            <p:ph idx="1"/>
          </p:nvPr>
        </p:nvSpPr>
        <p:spPr/>
        <p:txBody>
          <a:bodyPr>
            <a:normAutofit fontScale="85000" lnSpcReduction="20000"/>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DK" altLang="en-DK" sz="2000" b="0" i="0" u="none" strike="noStrike" cap="none" normalizeH="0" baseline="0" dirty="0">
                <a:ln>
                  <a:noFill/>
                </a:ln>
                <a:solidFill>
                  <a:srgbClr val="4F5655"/>
                </a:solidFill>
                <a:effectLst/>
                <a:latin typeface="Avenir Book" panose="02000503020000020003" pitchFamily="2" charset="0"/>
              </a:rPr>
              <a:t>Nedenfor giver vi dig 10 punkter, som du kan arbejde med.  </a:t>
            </a:r>
            <a:endParaRPr kumimoji="0" lang="en-DK" altLang="en-DK" sz="2000" b="1" i="0" u="none" strike="noStrike" cap="none" normalizeH="0" baseline="0" dirty="0">
              <a:ln>
                <a:noFill/>
              </a:ln>
              <a:solidFill>
                <a:srgbClr val="4F5655"/>
              </a:solidFill>
              <a:effectLst/>
              <a:latin typeface="Avenir Book" panose="02000503020000020003"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DK" altLang="en-DK" sz="2000" b="1" dirty="0">
              <a:solidFill>
                <a:srgbClr val="4F5655"/>
              </a:solidFill>
              <a:latin typeface="Avenir Book" panose="02000503020000020003"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DK" altLang="en-DK" sz="2000" i="0" u="none" strike="noStrike" cap="none" normalizeH="0" baseline="0" dirty="0">
                <a:ln>
                  <a:noFill/>
                </a:ln>
                <a:solidFill>
                  <a:srgbClr val="4F5655"/>
                </a:solidFill>
                <a:effectLst/>
                <a:latin typeface="Avenir Book" panose="02000503020000020003" pitchFamily="2" charset="0"/>
              </a:rPr>
              <a:t>Start med 3-4 af punkterne og vælg nogle flere, når du er parat til det, så du ikke kaster dig over alle punkterne på en gang:  </a:t>
            </a:r>
          </a:p>
          <a:p>
            <a:pPr marL="0" marR="0" lvl="0" indent="0" algn="l" defTabSz="914400" rtl="0" eaLnBrk="0" fontAlgn="base" latinLnBrk="0" hangingPunct="0">
              <a:lnSpc>
                <a:spcPct val="100000"/>
              </a:lnSpc>
              <a:spcBef>
                <a:spcPct val="0"/>
              </a:spcBef>
              <a:spcAft>
                <a:spcPct val="0"/>
              </a:spcAft>
              <a:buClrTx/>
              <a:buSzTx/>
              <a:buFontTx/>
              <a:buNone/>
              <a:tabLst/>
            </a:pPr>
            <a:endParaRPr lang="en-DK" altLang="en-DK" sz="2000" b="1" dirty="0">
              <a:solidFill>
                <a:srgbClr val="4F5655"/>
              </a:solidFill>
              <a:latin typeface="Avenir Book" panose="02000503020000020003" pitchFamily="2" charset="0"/>
            </a:endParaRPr>
          </a:p>
          <a:p>
            <a:pPr eaLnBrk="0" fontAlgn="base" hangingPunct="0">
              <a:lnSpc>
                <a:spcPct val="100000"/>
              </a:lnSpc>
              <a:spcBef>
                <a:spcPct val="0"/>
              </a:spcBef>
              <a:spcAft>
                <a:spcPct val="0"/>
              </a:spcAft>
            </a:pPr>
            <a:r>
              <a:rPr kumimoji="0" lang="en-DK" altLang="en-DK" sz="2000" b="0" i="0" u="none" strike="noStrike" cap="none" normalizeH="0" baseline="0" dirty="0">
                <a:ln>
                  <a:noFill/>
                </a:ln>
                <a:solidFill>
                  <a:srgbClr val="4F5655"/>
                </a:solidFill>
                <a:effectLst/>
                <a:latin typeface="Avenir Book" panose="02000503020000020003" pitchFamily="2" charset="0"/>
              </a:rPr>
              <a:t>Start din dag med noget, du godt kan lide. Husk også at planlægge og prioritere din dag, så den kan blive effektiv, og så den indeholder aktiviteter, der øger din livs- og arbejdsglæde. </a:t>
            </a:r>
          </a:p>
          <a:p>
            <a:pPr eaLnBrk="0" fontAlgn="base" hangingPunct="0">
              <a:lnSpc>
                <a:spcPct val="100000"/>
              </a:lnSpc>
              <a:spcBef>
                <a:spcPct val="0"/>
              </a:spcBef>
              <a:spcAft>
                <a:spcPct val="0"/>
              </a:spcAft>
            </a:pPr>
            <a:r>
              <a:rPr kumimoji="0" lang="en-DK" altLang="en-DK" sz="2000" b="0" i="0" u="none" strike="noStrike" cap="none" normalizeH="0" baseline="0" dirty="0">
                <a:ln>
                  <a:noFill/>
                </a:ln>
                <a:solidFill>
                  <a:srgbClr val="4F5655"/>
                </a:solidFill>
                <a:effectLst/>
                <a:latin typeface="Avenir Book" panose="02000503020000020003" pitchFamily="2" charset="0"/>
              </a:rPr>
              <a:t>Lad være med at bekymre dig om fremtiden, og hvis det er vanskeligt, så sæt 15 min. af om dagen, hvor du må bekymre dig..</a:t>
            </a:r>
          </a:p>
          <a:p>
            <a:pPr eaLnBrk="0" fontAlgn="base" hangingPunct="0">
              <a:lnSpc>
                <a:spcPct val="100000"/>
              </a:lnSpc>
              <a:spcBef>
                <a:spcPct val="0"/>
              </a:spcBef>
              <a:spcAft>
                <a:spcPct val="0"/>
              </a:spcAft>
            </a:pPr>
            <a:r>
              <a:rPr kumimoji="0" lang="en-DK" altLang="en-DK" sz="2000" b="0" i="0" u="none" strike="noStrike" cap="none" normalizeH="0" baseline="0" dirty="0">
                <a:ln>
                  <a:noFill/>
                </a:ln>
                <a:solidFill>
                  <a:srgbClr val="4F5655"/>
                </a:solidFill>
                <a:effectLst/>
                <a:latin typeface="Avenir Book" panose="02000503020000020003" pitchFamily="2" charset="0"/>
              </a:rPr>
              <a:t>Lad være med at bruge tanker om bekymringer på noget, du alligevel ikke har indflydelse på. </a:t>
            </a:r>
          </a:p>
          <a:p>
            <a:pPr eaLnBrk="0" fontAlgn="base" hangingPunct="0">
              <a:lnSpc>
                <a:spcPct val="100000"/>
              </a:lnSpc>
              <a:spcBef>
                <a:spcPct val="0"/>
              </a:spcBef>
              <a:spcAft>
                <a:spcPct val="0"/>
              </a:spcAft>
            </a:pPr>
            <a:r>
              <a:rPr kumimoji="0" lang="en-DK" altLang="en-DK" sz="2000" b="0" i="0" u="none" strike="noStrike" cap="none" normalizeH="0" baseline="0" dirty="0">
                <a:ln>
                  <a:noFill/>
                </a:ln>
                <a:solidFill>
                  <a:srgbClr val="4F5655"/>
                </a:solidFill>
                <a:effectLst/>
                <a:latin typeface="Avenir Book" panose="02000503020000020003" pitchFamily="2" charset="0"/>
              </a:rPr>
              <a:t>Lad være med at bekymre dig for meget om, hvad andre mennesker tænker, det er spild af tid, da de jo må tænke, hvad de vil. </a:t>
            </a:r>
          </a:p>
          <a:p>
            <a:pPr eaLnBrk="0" fontAlgn="base" hangingPunct="0">
              <a:lnSpc>
                <a:spcPct val="100000"/>
              </a:lnSpc>
              <a:spcBef>
                <a:spcPct val="0"/>
              </a:spcBef>
              <a:spcAft>
                <a:spcPct val="0"/>
              </a:spcAft>
            </a:pPr>
            <a:r>
              <a:rPr kumimoji="0" lang="en-DK" altLang="en-DK" sz="2000" b="0" i="0" u="none" strike="noStrike" cap="none" normalizeH="0" baseline="0" dirty="0">
                <a:ln>
                  <a:noFill/>
                </a:ln>
                <a:solidFill>
                  <a:srgbClr val="4F5655"/>
                </a:solidFill>
                <a:effectLst/>
                <a:latin typeface="Avenir Book" panose="02000503020000020003" pitchFamily="2" charset="0"/>
              </a:rPr>
              <a:t>Husk at sige ”nej tak”, når der er for meget på paletten. Så kan du tage lidt mere fra, når du har tid og overskud. </a:t>
            </a:r>
          </a:p>
          <a:p>
            <a:pPr eaLnBrk="0" fontAlgn="base" hangingPunct="0">
              <a:lnSpc>
                <a:spcPct val="100000"/>
              </a:lnSpc>
              <a:spcBef>
                <a:spcPct val="0"/>
              </a:spcBef>
              <a:spcAft>
                <a:spcPct val="0"/>
              </a:spcAft>
            </a:pPr>
            <a:r>
              <a:rPr kumimoji="0" lang="en-DK" altLang="en-DK" sz="2000" b="0" i="0" u="none" strike="noStrike" cap="none" normalizeH="0" baseline="0" dirty="0">
                <a:ln>
                  <a:noFill/>
                </a:ln>
                <a:solidFill>
                  <a:srgbClr val="4F5655"/>
                </a:solidFill>
                <a:effectLst/>
                <a:latin typeface="Avenir Book" panose="02000503020000020003" pitchFamily="2" charset="0"/>
              </a:rPr>
              <a:t>Prioriter din nattesøvn, den er altafgørende i forhold til din mentale tilstand. </a:t>
            </a:r>
          </a:p>
          <a:p>
            <a:pPr eaLnBrk="0" fontAlgn="base" hangingPunct="0">
              <a:lnSpc>
                <a:spcPct val="100000"/>
              </a:lnSpc>
              <a:spcBef>
                <a:spcPct val="0"/>
              </a:spcBef>
              <a:spcAft>
                <a:spcPct val="0"/>
              </a:spcAft>
            </a:pPr>
            <a:r>
              <a:rPr kumimoji="0" lang="en-DK" altLang="en-DK" sz="2000" b="0" i="0" u="none" strike="noStrike" cap="none" normalizeH="0" baseline="0" dirty="0">
                <a:ln>
                  <a:noFill/>
                </a:ln>
                <a:solidFill>
                  <a:srgbClr val="4F5655"/>
                </a:solidFill>
                <a:effectLst/>
                <a:latin typeface="Avenir Book" panose="02000503020000020003" pitchFamily="2" charset="0"/>
              </a:rPr>
              <a:t>Husk pauserne i løbet af dagen, så din hjerne får hvile og restitution. </a:t>
            </a:r>
          </a:p>
          <a:p>
            <a:pPr eaLnBrk="0" fontAlgn="base" hangingPunct="0">
              <a:lnSpc>
                <a:spcPct val="100000"/>
              </a:lnSpc>
              <a:spcBef>
                <a:spcPct val="0"/>
              </a:spcBef>
              <a:spcAft>
                <a:spcPct val="0"/>
              </a:spcAft>
            </a:pPr>
            <a:r>
              <a:rPr kumimoji="0" lang="en-DK" altLang="en-DK" sz="2000" b="0" i="0" u="none" strike="noStrike" cap="none" normalizeH="0" baseline="0" dirty="0">
                <a:ln>
                  <a:noFill/>
                </a:ln>
                <a:solidFill>
                  <a:srgbClr val="4F5655"/>
                </a:solidFill>
                <a:effectLst/>
                <a:latin typeface="Avenir Book" panose="02000503020000020003" pitchFamily="2" charset="0"/>
              </a:rPr>
              <a:t>Sørg for at have balance i alt, hvad du foretager dig. Det gør du blandt andet ved at sænke ”overliggeren”, når kravene er for store, og du ikke kan nå det hele. </a:t>
            </a:r>
          </a:p>
          <a:p>
            <a:pPr eaLnBrk="0" fontAlgn="base" hangingPunct="0">
              <a:lnSpc>
                <a:spcPct val="100000"/>
              </a:lnSpc>
              <a:spcBef>
                <a:spcPct val="0"/>
              </a:spcBef>
              <a:spcAft>
                <a:spcPct val="0"/>
              </a:spcAft>
            </a:pPr>
            <a:r>
              <a:rPr kumimoji="0" lang="en-DK" altLang="en-DK" sz="2000" b="0" i="0" u="none" strike="noStrike" cap="none" normalizeH="0" baseline="0" dirty="0">
                <a:ln>
                  <a:noFill/>
                </a:ln>
                <a:solidFill>
                  <a:srgbClr val="4F5655"/>
                </a:solidFill>
                <a:effectLst/>
                <a:latin typeface="Avenir Book" panose="02000503020000020003" pitchFamily="2" charset="0"/>
              </a:rPr>
              <a:t>Bevæg dig og/eller motioner hver dag, gerne 30-60 minutter i naturen. </a:t>
            </a:r>
          </a:p>
          <a:p>
            <a:pPr eaLnBrk="0" fontAlgn="base" hangingPunct="0">
              <a:lnSpc>
                <a:spcPct val="100000"/>
              </a:lnSpc>
              <a:spcBef>
                <a:spcPct val="0"/>
              </a:spcBef>
              <a:spcAft>
                <a:spcPct val="0"/>
              </a:spcAft>
            </a:pPr>
            <a:r>
              <a:rPr kumimoji="0" lang="en-DK" altLang="en-DK" sz="2000" b="0" i="0" u="none" strike="noStrike" cap="none" normalizeH="0" baseline="0" dirty="0">
                <a:ln>
                  <a:noFill/>
                </a:ln>
                <a:solidFill>
                  <a:srgbClr val="4F5655"/>
                </a:solidFill>
                <a:effectLst/>
                <a:latin typeface="Avenir Book" panose="02000503020000020003" pitchFamily="2" charset="0"/>
              </a:rPr>
              <a:t>Spis relativt sundt og husk 3 hovedmåltider og 2-3 mellemmåltider. Det stabiliserer dit blodsukker. </a:t>
            </a:r>
          </a:p>
          <a:p>
            <a:pPr marL="457200" marR="0" lvl="1" indent="0" algn="l" defTabSz="914400" rtl="0" eaLnBrk="0" fontAlgn="base" latinLnBrk="0" hangingPunct="0">
              <a:lnSpc>
                <a:spcPct val="100000"/>
              </a:lnSpc>
              <a:spcBef>
                <a:spcPct val="0"/>
              </a:spcBef>
              <a:spcAft>
                <a:spcPct val="0"/>
              </a:spcAft>
              <a:buClrTx/>
              <a:buSzTx/>
              <a:buFontTx/>
              <a:buChar char="•"/>
              <a:tabLst/>
            </a:pPr>
            <a:endParaRPr kumimoji="0" lang="en-DK" altLang="en-DK" sz="1200" b="0" i="0" u="none" strike="noStrike" cap="none" normalizeH="0" baseline="0" dirty="0">
              <a:ln>
                <a:noFill/>
              </a:ln>
              <a:solidFill>
                <a:srgbClr val="4F5655"/>
              </a:solidFill>
              <a:effectLst/>
              <a:latin typeface="Karla" pitchFamily="2" charset="77"/>
            </a:endParaRPr>
          </a:p>
          <a:p>
            <a:pPr marL="0" indent="0">
              <a:buNone/>
            </a:pPr>
            <a:endParaRPr lang="da-DK" dirty="0"/>
          </a:p>
        </p:txBody>
      </p:sp>
      <p:sp>
        <p:nvSpPr>
          <p:cNvPr id="5" name="AutoShape 2">
            <a:extLst>
              <a:ext uri="{FF2B5EF4-FFF2-40B4-BE49-F238E27FC236}">
                <a16:creationId xmlns:a16="http://schemas.microsoft.com/office/drawing/2014/main" id="{B84DB882-C6F0-6475-2798-B96F62955A22}"/>
              </a:ext>
            </a:extLst>
          </p:cNvPr>
          <p:cNvSpPr>
            <a:spLocks noChangeAspect="1" noChangeArrowheads="1"/>
          </p:cNvSpPr>
          <p:nvPr/>
        </p:nvSpPr>
        <p:spPr bwMode="auto">
          <a:xfrm>
            <a:off x="188913" y="2508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Tree>
    <p:extLst>
      <p:ext uri="{BB962C8B-B14F-4D97-AF65-F5344CB8AC3E}">
        <p14:creationId xmlns:p14="http://schemas.microsoft.com/office/powerpoint/2010/main" val="20666309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B58BC-E32D-5EC2-9CCE-AB619437A5C9}"/>
              </a:ext>
            </a:extLst>
          </p:cNvPr>
          <p:cNvSpPr>
            <a:spLocks noGrp="1"/>
          </p:cNvSpPr>
          <p:nvPr>
            <p:ph type="title"/>
          </p:nvPr>
        </p:nvSpPr>
        <p:spPr/>
        <p:txBody>
          <a:bodyPr/>
          <a:lstStyle/>
          <a:p>
            <a:r>
              <a:rPr lang="da-DK" dirty="0"/>
              <a:t>Hvad er social sundhed?</a:t>
            </a:r>
          </a:p>
        </p:txBody>
      </p:sp>
      <p:sp>
        <p:nvSpPr>
          <p:cNvPr id="3" name="Content Placeholder 2">
            <a:extLst>
              <a:ext uri="{FF2B5EF4-FFF2-40B4-BE49-F238E27FC236}">
                <a16:creationId xmlns:a16="http://schemas.microsoft.com/office/drawing/2014/main" id="{E1916F97-2BBB-1191-B2C3-B76638758041}"/>
              </a:ext>
            </a:extLst>
          </p:cNvPr>
          <p:cNvSpPr>
            <a:spLocks noGrp="1"/>
          </p:cNvSpPr>
          <p:nvPr>
            <p:ph idx="1"/>
          </p:nvPr>
        </p:nvSpPr>
        <p:spPr>
          <a:xfrm>
            <a:off x="408791" y="1825625"/>
            <a:ext cx="10945009" cy="4351338"/>
          </a:xfrm>
        </p:spPr>
        <p:txBody>
          <a:bodyPr>
            <a:normAutofit fontScale="92500" lnSpcReduction="20000"/>
          </a:bodyPr>
          <a:lstStyle/>
          <a:p>
            <a:pPr marL="0" indent="0" algn="l" fontAlgn="base">
              <a:buNone/>
            </a:pPr>
            <a:r>
              <a:rPr lang="da-DK" sz="2600" b="0" i="0" dirty="0">
                <a:solidFill>
                  <a:srgbClr val="4F5655"/>
                </a:solidFill>
                <a:effectLst/>
                <a:latin typeface="Avenir Book" panose="02000503020000020003" pitchFamily="2" charset="0"/>
              </a:rPr>
              <a:t>Social sundhed handler om at indgå og kunne begå sig i sociale sammenhænge og kunne danne bæredygtige sociale netværk med andre mennesker.  </a:t>
            </a:r>
          </a:p>
          <a:p>
            <a:pPr marL="0" indent="0" algn="l" fontAlgn="base">
              <a:buNone/>
            </a:pPr>
            <a:r>
              <a:rPr lang="da-DK" sz="2600" b="0" i="0" dirty="0">
                <a:solidFill>
                  <a:srgbClr val="4F5655"/>
                </a:solidFill>
                <a:effectLst/>
                <a:latin typeface="Avenir Book" panose="02000503020000020003" pitchFamily="2" charset="0"/>
              </a:rPr>
              <a:t>Social sundhed handler også om at have overskud og evner til at bidrage i sociale sammenhænge og deltage i fællesskaber.  </a:t>
            </a:r>
          </a:p>
          <a:p>
            <a:pPr marL="0" indent="0" algn="l" fontAlgn="base">
              <a:buNone/>
            </a:pPr>
            <a:r>
              <a:rPr lang="da-DK" sz="2600" b="0" i="0" dirty="0">
                <a:solidFill>
                  <a:srgbClr val="4F5655"/>
                </a:solidFill>
                <a:effectLst/>
                <a:latin typeface="Avenir Book" panose="02000503020000020003" pitchFamily="2" charset="0"/>
              </a:rPr>
              <a:t>Social sundhed får du, når du finder en god balance i hverdagen, så du hverken bliver over- eller understimuleret og på den måde føler dig ensom eller utilstrækkelig. Det er en utrolig stor udfordring for mange mennesker, der er meget alene og derfor føler sig ensomme. </a:t>
            </a:r>
          </a:p>
          <a:p>
            <a:pPr marL="0" indent="0" algn="l" fontAlgn="base">
              <a:buNone/>
            </a:pPr>
            <a:r>
              <a:rPr lang="da-DK" sz="2600" b="0" i="0" dirty="0">
                <a:solidFill>
                  <a:srgbClr val="4F5655"/>
                </a:solidFill>
                <a:effectLst/>
                <a:latin typeface="Avenir Book" panose="02000503020000020003" pitchFamily="2" charset="0"/>
              </a:rPr>
              <a:t>Når vi har en god balance i vores sociale sundhed, evner vi både at være i sociale fællesskaber, når vi har behov for det, og vi formår også at trække os fra sociale sammenhænge, når vi har brug for det, så vi ikke bliver overstimulerede. Med en god balance i din sociale sundhed lægger du også et godt grundlag for at undgå depression og ensomhed, da du formår at søge hjælp og tale med andre mennesker om dine udfordringer.  </a:t>
            </a:r>
          </a:p>
          <a:p>
            <a:pPr marL="0" indent="0">
              <a:buNone/>
            </a:pPr>
            <a:endParaRPr lang="da-DK" dirty="0"/>
          </a:p>
        </p:txBody>
      </p:sp>
      <p:sp>
        <p:nvSpPr>
          <p:cNvPr id="4" name="TextBox 3">
            <a:extLst>
              <a:ext uri="{FF2B5EF4-FFF2-40B4-BE49-F238E27FC236}">
                <a16:creationId xmlns:a16="http://schemas.microsoft.com/office/drawing/2014/main" id="{8AC02E86-C92B-1488-ACDF-3775FEFE5002}"/>
              </a:ext>
            </a:extLst>
          </p:cNvPr>
          <p:cNvSpPr txBox="1"/>
          <p:nvPr/>
        </p:nvSpPr>
        <p:spPr>
          <a:xfrm>
            <a:off x="9273092" y="817581"/>
            <a:ext cx="912942" cy="369332"/>
          </a:xfrm>
          <a:prstGeom prst="rect">
            <a:avLst/>
          </a:prstGeom>
          <a:noFill/>
        </p:spPr>
        <p:txBody>
          <a:bodyPr wrap="none" rtlCol="0">
            <a:spAutoFit/>
          </a:bodyPr>
          <a:lstStyle/>
          <a:p>
            <a:r>
              <a:rPr lang="da-DK" dirty="0">
                <a:hlinkClick r:id="rId2"/>
              </a:rPr>
              <a:t>Podcast</a:t>
            </a:r>
            <a:endParaRPr lang="da-DK" dirty="0"/>
          </a:p>
        </p:txBody>
      </p:sp>
    </p:spTree>
    <p:extLst>
      <p:ext uri="{BB962C8B-B14F-4D97-AF65-F5344CB8AC3E}">
        <p14:creationId xmlns:p14="http://schemas.microsoft.com/office/powerpoint/2010/main" val="15651909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8451A-F526-419B-653F-2DBE49D2EE93}"/>
              </a:ext>
            </a:extLst>
          </p:cNvPr>
          <p:cNvSpPr>
            <a:spLocks noGrp="1"/>
          </p:cNvSpPr>
          <p:nvPr>
            <p:ph type="title"/>
          </p:nvPr>
        </p:nvSpPr>
        <p:spPr/>
        <p:txBody>
          <a:bodyPr/>
          <a:lstStyle/>
          <a:p>
            <a:r>
              <a:rPr lang="da-DK" dirty="0"/>
              <a:t>Hvad understøtter social sundhed</a:t>
            </a:r>
          </a:p>
        </p:txBody>
      </p:sp>
      <p:sp>
        <p:nvSpPr>
          <p:cNvPr id="3" name="Content Placeholder 2">
            <a:extLst>
              <a:ext uri="{FF2B5EF4-FFF2-40B4-BE49-F238E27FC236}">
                <a16:creationId xmlns:a16="http://schemas.microsoft.com/office/drawing/2014/main" id="{0882B20E-84E0-D59D-BB78-C135947FADF1}"/>
              </a:ext>
            </a:extLst>
          </p:cNvPr>
          <p:cNvSpPr>
            <a:spLocks noGrp="1"/>
          </p:cNvSpPr>
          <p:nvPr>
            <p:ph idx="1"/>
          </p:nvPr>
        </p:nvSpPr>
        <p:spPr/>
        <p:txBody>
          <a:bodyPr>
            <a:normAutofit/>
          </a:bodyPr>
          <a:lstStyle/>
          <a:p>
            <a:pPr marL="0" indent="0">
              <a:buNone/>
            </a:pPr>
            <a:r>
              <a:rPr lang="da-DK" sz="2400" i="0" dirty="0">
                <a:solidFill>
                  <a:srgbClr val="4F5655"/>
                </a:solidFill>
                <a:effectLst/>
                <a:latin typeface="Avenir Book" panose="02000503020000020003" pitchFamily="2" charset="0"/>
              </a:rPr>
              <a:t>For at kunne indgå i ligeværdige sociale relationer, kræver det at man har overskud til det. For at få overskud er det vigtigt også at stimulere og balancere den fysiske og mentale balance. Den fysiske balance kan du læse mere om i vores artikel, der handler om fysisk sundhed, men nøgleordene her er søvn, hvile, kost, bevægelse og motion. Bare en enkel nats dårlig søvn influerer på dit overskud i forhold til at være social og involvere dig i andre mennesker. </a:t>
            </a:r>
          </a:p>
          <a:p>
            <a:pPr marL="0" indent="0" fontAlgn="base">
              <a:buNone/>
            </a:pPr>
            <a:r>
              <a:rPr lang="da-DK" sz="2400" dirty="0">
                <a:effectLst/>
                <a:latin typeface="Avenir Book" panose="02000503020000020003" pitchFamily="2" charset="0"/>
              </a:rPr>
              <a:t>Mental sundhed understøtter du på samme måde, men også ved at tænke positivt og ved ikke at fokusere for meget på det, som du ikke kan gøre noget ved eller ikke har indflydelse på. </a:t>
            </a:r>
          </a:p>
          <a:p>
            <a:pPr marL="0" indent="0">
              <a:buNone/>
            </a:pPr>
            <a:endParaRPr lang="da-DK" dirty="0"/>
          </a:p>
        </p:txBody>
      </p:sp>
    </p:spTree>
    <p:extLst>
      <p:ext uri="{BB962C8B-B14F-4D97-AF65-F5344CB8AC3E}">
        <p14:creationId xmlns:p14="http://schemas.microsoft.com/office/powerpoint/2010/main" val="22955215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D23D8-23A5-181A-F12F-CCE63E7F4645}"/>
              </a:ext>
            </a:extLst>
          </p:cNvPr>
          <p:cNvSpPr>
            <a:spLocks noGrp="1"/>
          </p:cNvSpPr>
          <p:nvPr>
            <p:ph type="title"/>
          </p:nvPr>
        </p:nvSpPr>
        <p:spPr>
          <a:xfrm>
            <a:off x="838200" y="246792"/>
            <a:ext cx="10048539" cy="646094"/>
          </a:xfrm>
        </p:spPr>
        <p:txBody>
          <a:bodyPr>
            <a:normAutofit fontScale="90000"/>
          </a:bodyPr>
          <a:lstStyle/>
          <a:p>
            <a:r>
              <a:rPr lang="da-DK" dirty="0"/>
              <a:t>Gode råd til din sociale sundhed</a:t>
            </a:r>
          </a:p>
        </p:txBody>
      </p:sp>
      <p:sp>
        <p:nvSpPr>
          <p:cNvPr id="3" name="Content Placeholder 2">
            <a:extLst>
              <a:ext uri="{FF2B5EF4-FFF2-40B4-BE49-F238E27FC236}">
                <a16:creationId xmlns:a16="http://schemas.microsoft.com/office/drawing/2014/main" id="{A520BCBD-AFDF-E6FC-5294-EE841E7D6C21}"/>
              </a:ext>
            </a:extLst>
          </p:cNvPr>
          <p:cNvSpPr>
            <a:spLocks noGrp="1"/>
          </p:cNvSpPr>
          <p:nvPr>
            <p:ph idx="1"/>
          </p:nvPr>
        </p:nvSpPr>
        <p:spPr>
          <a:xfrm>
            <a:off x="322729" y="1011220"/>
            <a:ext cx="11553713" cy="5165743"/>
          </a:xfrm>
        </p:spPr>
        <p:txBody>
          <a:bodyPr>
            <a:noAutofit/>
          </a:bodyPr>
          <a:lstStyle/>
          <a:p>
            <a:pPr marL="0" indent="0" algn="l" fontAlgn="base">
              <a:buNone/>
            </a:pPr>
            <a:r>
              <a:rPr lang="da-DK" sz="1800" i="0" dirty="0">
                <a:solidFill>
                  <a:srgbClr val="4F5655"/>
                </a:solidFill>
                <a:effectLst/>
                <a:latin typeface="Avenir Book" panose="02000503020000020003" pitchFamily="2" charset="0"/>
              </a:rPr>
              <a:t>Nedenfor giver vi dig 10 punkter, som du kan arbejde med for at styrke din sociale sundhed.   </a:t>
            </a:r>
          </a:p>
          <a:p>
            <a:pPr marL="0" indent="0" algn="l" fontAlgn="base">
              <a:buNone/>
            </a:pPr>
            <a:r>
              <a:rPr lang="da-DK" sz="1800" i="0" dirty="0">
                <a:solidFill>
                  <a:srgbClr val="4F5655"/>
                </a:solidFill>
                <a:effectLst/>
                <a:latin typeface="Avenir Book" panose="02000503020000020003" pitchFamily="2" charset="0"/>
              </a:rPr>
              <a:t>Start med 3-4 af punkterne og vælg nogle flere, når du er parat til det, så du ikke kaster dig over alle punkterne på en gang:</a:t>
            </a:r>
          </a:p>
          <a:p>
            <a:pPr algn="l" fontAlgn="base">
              <a:buFont typeface="Arial" panose="020B0604020202020204" pitchFamily="34" charset="0"/>
              <a:buChar char="•"/>
            </a:pPr>
            <a:r>
              <a:rPr lang="da-DK" sz="1800" i="0" dirty="0">
                <a:solidFill>
                  <a:srgbClr val="4F5655"/>
                </a:solidFill>
                <a:effectLst/>
                <a:latin typeface="Avenir Book" panose="02000503020000020003" pitchFamily="2" charset="0"/>
              </a:rPr>
              <a:t>Styrk dit fundament gennem balanceret fysisk og mental sundhed. </a:t>
            </a:r>
          </a:p>
          <a:p>
            <a:pPr algn="l" fontAlgn="base">
              <a:buFont typeface="Arial" panose="020B0604020202020204" pitchFamily="34" charset="0"/>
              <a:buChar char="•"/>
            </a:pPr>
            <a:r>
              <a:rPr lang="da-DK" sz="1800" i="0" dirty="0">
                <a:solidFill>
                  <a:srgbClr val="4F5655"/>
                </a:solidFill>
                <a:effectLst/>
                <a:latin typeface="Avenir Book" panose="02000503020000020003" pitchFamily="2" charset="0"/>
              </a:rPr>
              <a:t>Sørg for at stimulere dine sociale relationer hver eneste dag.  </a:t>
            </a:r>
          </a:p>
          <a:p>
            <a:pPr algn="l" fontAlgn="base">
              <a:buFont typeface="Arial" panose="020B0604020202020204" pitchFamily="34" charset="0"/>
              <a:buChar char="•"/>
            </a:pPr>
            <a:r>
              <a:rPr lang="da-DK" sz="1800" i="0" dirty="0">
                <a:solidFill>
                  <a:srgbClr val="4F5655"/>
                </a:solidFill>
                <a:effectLst/>
                <a:latin typeface="Avenir Book" panose="02000503020000020003" pitchFamily="2" charset="0"/>
              </a:rPr>
              <a:t>Vær sammen med mennesker, du godt kan lide, og som stimulerer dig. </a:t>
            </a:r>
          </a:p>
          <a:p>
            <a:pPr algn="l" fontAlgn="base">
              <a:buFont typeface="Arial" panose="020B0604020202020204" pitchFamily="34" charset="0"/>
              <a:buChar char="•"/>
            </a:pPr>
            <a:r>
              <a:rPr lang="da-DK" sz="1800" i="0" dirty="0">
                <a:solidFill>
                  <a:srgbClr val="4F5655"/>
                </a:solidFill>
                <a:effectLst/>
                <a:latin typeface="Avenir Book" panose="02000503020000020003" pitchFamily="2" charset="0"/>
              </a:rPr>
              <a:t>Træk dig eller tag pauser, hvis du føler dig socialt overstimuleret. Det er helt ok ikke at være ekstrovert hele tiden. </a:t>
            </a:r>
          </a:p>
          <a:p>
            <a:pPr algn="l" fontAlgn="base">
              <a:buFont typeface="Arial" panose="020B0604020202020204" pitchFamily="34" charset="0"/>
              <a:buChar char="•"/>
            </a:pPr>
            <a:r>
              <a:rPr lang="da-DK" sz="1800" i="0" dirty="0">
                <a:solidFill>
                  <a:srgbClr val="4F5655"/>
                </a:solidFill>
                <a:effectLst/>
                <a:latin typeface="Avenir Book" panose="02000503020000020003" pitchFamily="2" charset="0"/>
              </a:rPr>
              <a:t>Vær den, du er i sociale relationer, og forsøg ikke at leve op til noget bestemt, eller at være en anden end den, du er. </a:t>
            </a:r>
          </a:p>
          <a:p>
            <a:pPr fontAlgn="base">
              <a:buFont typeface="Arial" panose="020B0604020202020204" pitchFamily="34" charset="0"/>
              <a:buChar char="•"/>
            </a:pPr>
            <a:r>
              <a:rPr lang="da-DK" sz="1800" dirty="0">
                <a:effectLst/>
                <a:latin typeface="Avenir Book" panose="02000503020000020003" pitchFamily="2" charset="0"/>
              </a:rPr>
              <a:t>Hvis du ikke ved, hvad du skal sige i sociale relationer, så lad være med at sige noget, eller sig at du ikke ved, hvad du skal sige </a:t>
            </a:r>
          </a:p>
          <a:p>
            <a:pPr fontAlgn="base">
              <a:buFont typeface="Arial" panose="020B0604020202020204" pitchFamily="34" charset="0"/>
              <a:buChar char="•"/>
            </a:pPr>
            <a:r>
              <a:rPr lang="da-DK" sz="1800" dirty="0">
                <a:effectLst/>
                <a:latin typeface="Avenir Book" panose="02000503020000020003" pitchFamily="2" charset="0"/>
              </a:rPr>
              <a:t>Sørg altid for at møde andre mennesker ligeværdigt, i øjenhøjde. </a:t>
            </a:r>
          </a:p>
          <a:p>
            <a:pPr fontAlgn="base">
              <a:buFont typeface="Arial" panose="020B0604020202020204" pitchFamily="34" charset="0"/>
              <a:buChar char="•"/>
            </a:pPr>
            <a:r>
              <a:rPr lang="da-DK" sz="1800" dirty="0">
                <a:effectLst/>
                <a:latin typeface="Avenir Book" panose="02000503020000020003" pitchFamily="2" charset="0"/>
              </a:rPr>
              <a:t>Vær opmærksom, hvis du i perioder er for introvert. </a:t>
            </a:r>
          </a:p>
          <a:p>
            <a:pPr fontAlgn="base">
              <a:buFont typeface="Arial" panose="020B0604020202020204" pitchFamily="34" charset="0"/>
              <a:buChar char="•"/>
            </a:pPr>
            <a:r>
              <a:rPr lang="da-DK" sz="1800" dirty="0">
                <a:effectLst/>
                <a:latin typeface="Avenir Book" panose="02000503020000020003" pitchFamily="2" charset="0"/>
              </a:rPr>
              <a:t>Hvis du har udfordringer med relationerne, så søg de mennesker, der gør dig allermest tryg. </a:t>
            </a:r>
          </a:p>
          <a:p>
            <a:pPr fontAlgn="base">
              <a:buFont typeface="Arial" panose="020B0604020202020204" pitchFamily="34" charset="0"/>
              <a:buChar char="•"/>
            </a:pPr>
            <a:r>
              <a:rPr lang="da-DK" sz="1800" dirty="0">
                <a:effectLst/>
                <a:latin typeface="Avenir Book" panose="02000503020000020003" pitchFamily="2" charset="0"/>
              </a:rPr>
              <a:t>Husk at respektere dig selv og dine egne grænser, så du ikke indgår i sociale sammenhænge, der ikke stimulerer dig, eller som gør dig angst. </a:t>
            </a:r>
          </a:p>
        </p:txBody>
      </p:sp>
    </p:spTree>
    <p:extLst>
      <p:ext uri="{BB962C8B-B14F-4D97-AF65-F5344CB8AC3E}">
        <p14:creationId xmlns:p14="http://schemas.microsoft.com/office/powerpoint/2010/main" val="29382577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52F04-AB6A-D44A-C40F-99A2868015A0}"/>
              </a:ext>
            </a:extLst>
          </p:cNvPr>
          <p:cNvSpPr>
            <a:spLocks noGrp="1"/>
          </p:cNvSpPr>
          <p:nvPr>
            <p:ph type="title"/>
          </p:nvPr>
        </p:nvSpPr>
        <p:spPr/>
        <p:txBody>
          <a:bodyPr/>
          <a:lstStyle/>
          <a:p>
            <a:r>
              <a:rPr lang="da-DK" dirty="0"/>
              <a:t>Efterreflektion</a:t>
            </a:r>
          </a:p>
        </p:txBody>
      </p:sp>
      <p:sp>
        <p:nvSpPr>
          <p:cNvPr id="3" name="Content Placeholder 2">
            <a:extLst>
              <a:ext uri="{FF2B5EF4-FFF2-40B4-BE49-F238E27FC236}">
                <a16:creationId xmlns:a16="http://schemas.microsoft.com/office/drawing/2014/main" id="{4991FA71-8138-0446-C699-11C3B74D60BE}"/>
              </a:ext>
            </a:extLst>
          </p:cNvPr>
          <p:cNvSpPr>
            <a:spLocks noGrp="1"/>
          </p:cNvSpPr>
          <p:nvPr>
            <p:ph idx="1"/>
          </p:nvPr>
        </p:nvSpPr>
        <p:spPr/>
        <p:txBody>
          <a:bodyPr>
            <a:normAutofit fontScale="70000" lnSpcReduction="20000"/>
          </a:bodyPr>
          <a:lstStyle/>
          <a:p>
            <a:pPr marL="0" indent="0" fontAlgn="base">
              <a:buNone/>
            </a:pPr>
            <a:r>
              <a:rPr lang="da-DK" sz="2800" dirty="0">
                <a:solidFill>
                  <a:srgbClr val="000000"/>
                </a:solidFill>
                <a:effectLst/>
                <a:latin typeface="Avenir Book" panose="02000503020000020003" pitchFamily="2" charset="0"/>
                <a:ea typeface="Times New Roman" panose="02020603050405020304" pitchFamily="18" charset="0"/>
                <a:cs typeface="Segoe UI" panose="020B0502040204020203" pitchFamily="34" charset="0"/>
              </a:rPr>
              <a:t>Vi anbefaler, at du lige bruger 5 minutter på spørgsmålene nedenfor. Øvelsen kan hjælpe dig til at forholde dig til og integrere det læste stof, og støtte dig i at få handlet på de ting, der er vigtige for dig:</a:t>
            </a:r>
            <a:r>
              <a:rPr lang="da-DK" sz="2800" dirty="0">
                <a:solidFill>
                  <a:srgbClr val="000000"/>
                </a:solidFill>
                <a:effectLst/>
                <a:latin typeface="Times New Roman" panose="02020603050405020304" pitchFamily="18" charset="0"/>
                <a:ea typeface="Times New Roman" panose="02020603050405020304" pitchFamily="18" charset="0"/>
              </a:rPr>
              <a:t> </a:t>
            </a:r>
            <a:r>
              <a:rPr lang="en-DK" sz="2800" dirty="0">
                <a:solidFill>
                  <a:srgbClr val="000000"/>
                </a:solidFill>
                <a:effectLst/>
                <a:latin typeface="Times New Roman" panose="02020603050405020304" pitchFamily="18" charset="0"/>
                <a:ea typeface="Times New Roman" panose="02020603050405020304" pitchFamily="18" charset="0"/>
              </a:rPr>
              <a:t>  </a:t>
            </a:r>
            <a:r>
              <a:rPr lang="en-DK" sz="2800" dirty="0">
                <a:solidFill>
                  <a:srgbClr val="000000"/>
                </a:solidFill>
                <a:effectLst/>
                <a:latin typeface="Avenir Book" panose="02000503020000020003" pitchFamily="2" charset="0"/>
                <a:ea typeface="Times New Roman" panose="02020603050405020304" pitchFamily="18" charset="0"/>
                <a:cs typeface="Segoe UI" panose="020B0502040204020203" pitchFamily="34" charset="0"/>
              </a:rPr>
              <a:t> </a:t>
            </a:r>
            <a:endParaRPr lang="en-DK" sz="2800" dirty="0">
              <a:effectLst/>
              <a:latin typeface="Times New Roman" panose="02020603050405020304" pitchFamily="18" charset="0"/>
              <a:ea typeface="Times New Roman" panose="02020603050405020304" pitchFamily="18" charset="0"/>
            </a:endParaRPr>
          </a:p>
          <a:p>
            <a:pPr marL="0" indent="0" fontAlgn="base">
              <a:buNone/>
            </a:pPr>
            <a:r>
              <a:rPr lang="en-DK" sz="2800" dirty="0">
                <a:solidFill>
                  <a:srgbClr val="000000"/>
                </a:solidFill>
                <a:effectLst/>
                <a:latin typeface="Times New Roman" panose="02020603050405020304" pitchFamily="18" charset="0"/>
                <a:ea typeface="Times New Roman" panose="02020603050405020304" pitchFamily="18" charset="0"/>
              </a:rPr>
              <a:t>  </a:t>
            </a:r>
            <a:r>
              <a:rPr lang="en-DK" sz="2800" dirty="0">
                <a:solidFill>
                  <a:srgbClr val="000000"/>
                </a:solidFill>
                <a:effectLst/>
                <a:latin typeface="Avenir Book" panose="02000503020000020003" pitchFamily="2" charset="0"/>
                <a:ea typeface="Times New Roman" panose="02020603050405020304" pitchFamily="18" charset="0"/>
                <a:cs typeface="Segoe UI" panose="020B0502040204020203" pitchFamily="34" charset="0"/>
              </a:rPr>
              <a:t> </a:t>
            </a:r>
            <a:endParaRPr lang="en-DK" sz="2800" dirty="0">
              <a:effectLst/>
              <a:latin typeface="Times New Roman" panose="02020603050405020304" pitchFamily="18" charset="0"/>
              <a:ea typeface="Times New Roman" panose="02020603050405020304" pitchFamily="18" charset="0"/>
            </a:endParaRPr>
          </a:p>
          <a:p>
            <a:pPr fontAlgn="base"/>
            <a:r>
              <a:rPr lang="da-DK" sz="2800" dirty="0">
                <a:solidFill>
                  <a:srgbClr val="000000"/>
                </a:solidFill>
                <a:effectLst/>
                <a:latin typeface="Avenir Book" panose="02000503020000020003" pitchFamily="2" charset="0"/>
                <a:ea typeface="Times New Roman" panose="02020603050405020304" pitchFamily="18" charset="0"/>
                <a:cs typeface="Segoe UI" panose="020B0502040204020203" pitchFamily="34" charset="0"/>
              </a:rPr>
              <a:t>Hvilke 2-3 pointer har givet mening eller resoneret mest hos dig?</a:t>
            </a:r>
            <a:r>
              <a:rPr lang="en-DK" sz="2800" dirty="0">
                <a:solidFill>
                  <a:srgbClr val="000000"/>
                </a:solidFill>
                <a:effectLst/>
                <a:latin typeface="Times New Roman" panose="02020603050405020304" pitchFamily="18" charset="0"/>
                <a:ea typeface="Times New Roman" panose="02020603050405020304" pitchFamily="18" charset="0"/>
              </a:rPr>
              <a:t>  </a:t>
            </a:r>
            <a:r>
              <a:rPr lang="en-DK" sz="2800" dirty="0">
                <a:solidFill>
                  <a:srgbClr val="000000"/>
                </a:solidFill>
                <a:effectLst/>
                <a:latin typeface="Avenir Book" panose="02000503020000020003" pitchFamily="2" charset="0"/>
                <a:ea typeface="Times New Roman" panose="02020603050405020304" pitchFamily="18" charset="0"/>
                <a:cs typeface="Segoe UI" panose="020B0502040204020203" pitchFamily="34" charset="0"/>
              </a:rPr>
              <a:t> </a:t>
            </a:r>
            <a:endParaRPr lang="en-DK" sz="2800" dirty="0">
              <a:effectLst/>
              <a:latin typeface="Times New Roman" panose="02020603050405020304" pitchFamily="18" charset="0"/>
              <a:ea typeface="Times New Roman" panose="02020603050405020304" pitchFamily="18" charset="0"/>
            </a:endParaRPr>
          </a:p>
          <a:p>
            <a:pPr indent="0" fontAlgn="base">
              <a:buNone/>
            </a:pPr>
            <a:endParaRPr lang="en-DK" sz="2800" dirty="0">
              <a:effectLst/>
              <a:latin typeface="Times New Roman" panose="02020603050405020304" pitchFamily="18" charset="0"/>
              <a:ea typeface="Times New Roman" panose="02020603050405020304" pitchFamily="18" charset="0"/>
            </a:endParaRPr>
          </a:p>
          <a:p>
            <a:pPr fontAlgn="base"/>
            <a:r>
              <a:rPr lang="da-DK" sz="2800" dirty="0">
                <a:solidFill>
                  <a:srgbClr val="000000"/>
                </a:solidFill>
                <a:effectLst/>
                <a:latin typeface="Avenir Book" panose="02000503020000020003" pitchFamily="2" charset="0"/>
                <a:ea typeface="Times New Roman" panose="02020603050405020304" pitchFamily="18" charset="0"/>
                <a:cs typeface="Segoe UI" panose="020B0502040204020203" pitchFamily="34" charset="0"/>
              </a:rPr>
              <a:t>Nedenfor har vi listet 5 punkter, som du kan arbejde med i den kommende uge:</a:t>
            </a:r>
            <a:r>
              <a:rPr lang="en-DK" sz="2800" dirty="0">
                <a:solidFill>
                  <a:srgbClr val="000000"/>
                </a:solidFill>
                <a:effectLst/>
                <a:latin typeface="Times New Roman" panose="02020603050405020304" pitchFamily="18" charset="0"/>
                <a:ea typeface="Times New Roman" panose="02020603050405020304" pitchFamily="18" charset="0"/>
              </a:rPr>
              <a:t>  </a:t>
            </a:r>
            <a:r>
              <a:rPr lang="en-DK" sz="2800" dirty="0">
                <a:solidFill>
                  <a:srgbClr val="000000"/>
                </a:solidFill>
                <a:effectLst/>
                <a:latin typeface="Avenir Book" panose="02000503020000020003" pitchFamily="2" charset="0"/>
                <a:ea typeface="Times New Roman" panose="02020603050405020304" pitchFamily="18" charset="0"/>
                <a:cs typeface="Segoe UI" panose="020B0502040204020203" pitchFamily="34" charset="0"/>
              </a:rPr>
              <a:t> </a:t>
            </a:r>
          </a:p>
          <a:p>
            <a:pPr fontAlgn="base"/>
            <a:endParaRPr lang="en-DK" sz="2800" dirty="0">
              <a:effectLst/>
              <a:latin typeface="Times New Roman" panose="02020603050405020304" pitchFamily="18" charset="0"/>
              <a:ea typeface="Times New Roman" panose="02020603050405020304" pitchFamily="18" charset="0"/>
            </a:endParaRPr>
          </a:p>
          <a:p>
            <a:pPr marL="457200" fontAlgn="base"/>
            <a:r>
              <a:rPr lang="da-DK" sz="2800" dirty="0">
                <a:solidFill>
                  <a:srgbClr val="000000"/>
                </a:solidFill>
                <a:effectLst/>
                <a:latin typeface="Avenir Book" panose="02000503020000020003" pitchFamily="2" charset="0"/>
                <a:ea typeface="Times New Roman" panose="02020603050405020304" pitchFamily="18" charset="0"/>
                <a:cs typeface="Segoe UI" panose="020B0502040204020203" pitchFamily="34" charset="0"/>
              </a:rPr>
              <a:t>Hvad vil jeg konkret gøre?</a:t>
            </a:r>
            <a:r>
              <a:rPr lang="en-DK" sz="2800" dirty="0">
                <a:solidFill>
                  <a:srgbClr val="000000"/>
                </a:solidFill>
                <a:effectLst/>
                <a:latin typeface="Times New Roman" panose="02020603050405020304" pitchFamily="18" charset="0"/>
                <a:ea typeface="Times New Roman" panose="02020603050405020304" pitchFamily="18" charset="0"/>
              </a:rPr>
              <a:t>  </a:t>
            </a:r>
            <a:r>
              <a:rPr lang="en-DK" sz="2800" dirty="0">
                <a:solidFill>
                  <a:srgbClr val="000000"/>
                </a:solidFill>
                <a:effectLst/>
                <a:latin typeface="Avenir Book" panose="02000503020000020003" pitchFamily="2" charset="0"/>
                <a:ea typeface="Times New Roman" panose="02020603050405020304" pitchFamily="18" charset="0"/>
                <a:cs typeface="Segoe UI" panose="020B0502040204020203" pitchFamily="34" charset="0"/>
              </a:rPr>
              <a:t> </a:t>
            </a:r>
            <a:endParaRPr lang="en-DK" sz="2800" dirty="0">
              <a:effectLst/>
              <a:latin typeface="Times New Roman" panose="02020603050405020304" pitchFamily="18" charset="0"/>
              <a:ea typeface="Times New Roman" panose="02020603050405020304" pitchFamily="18" charset="0"/>
            </a:endParaRPr>
          </a:p>
          <a:p>
            <a:pPr marL="457200" fontAlgn="base"/>
            <a:r>
              <a:rPr lang="da-DK" sz="2800" dirty="0">
                <a:solidFill>
                  <a:srgbClr val="000000"/>
                </a:solidFill>
                <a:effectLst/>
                <a:latin typeface="Avenir Book" panose="02000503020000020003" pitchFamily="2" charset="0"/>
                <a:ea typeface="Times New Roman" panose="02020603050405020304" pitchFamily="18" charset="0"/>
                <a:cs typeface="Segoe UI" panose="020B0502040204020203" pitchFamily="34" charset="0"/>
              </a:rPr>
              <a:t>Hvordan vil jeg gøre det?</a:t>
            </a:r>
            <a:r>
              <a:rPr lang="en-DK" sz="2800" dirty="0">
                <a:solidFill>
                  <a:srgbClr val="000000"/>
                </a:solidFill>
                <a:effectLst/>
                <a:latin typeface="Times New Roman" panose="02020603050405020304" pitchFamily="18" charset="0"/>
                <a:ea typeface="Times New Roman" panose="02020603050405020304" pitchFamily="18" charset="0"/>
              </a:rPr>
              <a:t>  </a:t>
            </a:r>
            <a:r>
              <a:rPr lang="en-DK" sz="2800" dirty="0">
                <a:solidFill>
                  <a:srgbClr val="000000"/>
                </a:solidFill>
                <a:effectLst/>
                <a:latin typeface="Avenir Book" panose="02000503020000020003" pitchFamily="2" charset="0"/>
                <a:ea typeface="Times New Roman" panose="02020603050405020304" pitchFamily="18" charset="0"/>
                <a:cs typeface="Segoe UI" panose="020B0502040204020203" pitchFamily="34" charset="0"/>
              </a:rPr>
              <a:t> </a:t>
            </a:r>
            <a:endParaRPr lang="en-DK" sz="2800" dirty="0">
              <a:effectLst/>
              <a:latin typeface="Times New Roman" panose="02020603050405020304" pitchFamily="18" charset="0"/>
              <a:ea typeface="Times New Roman" panose="02020603050405020304" pitchFamily="18" charset="0"/>
            </a:endParaRPr>
          </a:p>
          <a:p>
            <a:pPr marL="457200" fontAlgn="base"/>
            <a:r>
              <a:rPr lang="da-DK" sz="2800" dirty="0">
                <a:solidFill>
                  <a:srgbClr val="000000"/>
                </a:solidFill>
                <a:effectLst/>
                <a:latin typeface="Avenir Book" panose="02000503020000020003" pitchFamily="2" charset="0"/>
                <a:ea typeface="Times New Roman" panose="02020603050405020304" pitchFamily="18" charset="0"/>
                <a:cs typeface="Segoe UI" panose="020B0502040204020203" pitchFamily="34" charset="0"/>
              </a:rPr>
              <a:t>Hvem involverer det?</a:t>
            </a:r>
            <a:r>
              <a:rPr lang="en-DK" sz="2800" dirty="0">
                <a:solidFill>
                  <a:srgbClr val="000000"/>
                </a:solidFill>
                <a:effectLst/>
                <a:latin typeface="Times New Roman" panose="02020603050405020304" pitchFamily="18" charset="0"/>
                <a:ea typeface="Times New Roman" panose="02020603050405020304" pitchFamily="18" charset="0"/>
              </a:rPr>
              <a:t>  </a:t>
            </a:r>
            <a:r>
              <a:rPr lang="en-DK" sz="2800" dirty="0">
                <a:solidFill>
                  <a:srgbClr val="000000"/>
                </a:solidFill>
                <a:effectLst/>
                <a:latin typeface="Avenir Book" panose="02000503020000020003" pitchFamily="2" charset="0"/>
                <a:ea typeface="Times New Roman" panose="02020603050405020304" pitchFamily="18" charset="0"/>
                <a:cs typeface="Segoe UI" panose="020B0502040204020203" pitchFamily="34" charset="0"/>
              </a:rPr>
              <a:t> </a:t>
            </a:r>
            <a:endParaRPr lang="en-DK" sz="2800" dirty="0">
              <a:effectLst/>
              <a:latin typeface="Times New Roman" panose="02020603050405020304" pitchFamily="18" charset="0"/>
              <a:ea typeface="Times New Roman" panose="02020603050405020304" pitchFamily="18" charset="0"/>
            </a:endParaRPr>
          </a:p>
          <a:p>
            <a:pPr marL="457200" fontAlgn="base"/>
            <a:r>
              <a:rPr lang="da-DK" sz="2800" dirty="0">
                <a:solidFill>
                  <a:srgbClr val="000000"/>
                </a:solidFill>
                <a:effectLst/>
                <a:latin typeface="Avenir Book" panose="02000503020000020003" pitchFamily="2" charset="0"/>
                <a:ea typeface="Times New Roman" panose="02020603050405020304" pitchFamily="18" charset="0"/>
                <a:cs typeface="Segoe UI" panose="020B0502040204020203" pitchFamily="34" charset="0"/>
              </a:rPr>
              <a:t>Hvornår vil jeg gøre det?</a:t>
            </a:r>
            <a:r>
              <a:rPr lang="en-DK" sz="2800" dirty="0">
                <a:solidFill>
                  <a:srgbClr val="000000"/>
                </a:solidFill>
                <a:effectLst/>
                <a:latin typeface="Times New Roman" panose="02020603050405020304" pitchFamily="18" charset="0"/>
                <a:ea typeface="Times New Roman" panose="02020603050405020304" pitchFamily="18" charset="0"/>
              </a:rPr>
              <a:t>  </a:t>
            </a:r>
            <a:r>
              <a:rPr lang="en-DK" sz="2800" dirty="0">
                <a:solidFill>
                  <a:srgbClr val="000000"/>
                </a:solidFill>
                <a:effectLst/>
                <a:latin typeface="Avenir Book" panose="02000503020000020003" pitchFamily="2" charset="0"/>
                <a:ea typeface="Times New Roman" panose="02020603050405020304" pitchFamily="18" charset="0"/>
                <a:cs typeface="Segoe UI" panose="020B0502040204020203" pitchFamily="34" charset="0"/>
              </a:rPr>
              <a:t> </a:t>
            </a:r>
            <a:endParaRPr lang="en-DK" sz="2800" dirty="0">
              <a:effectLst/>
              <a:latin typeface="Times New Roman" panose="02020603050405020304" pitchFamily="18" charset="0"/>
              <a:ea typeface="Times New Roman" panose="02020603050405020304" pitchFamily="18" charset="0"/>
            </a:endParaRPr>
          </a:p>
          <a:p>
            <a:pPr marL="457200" fontAlgn="base"/>
            <a:r>
              <a:rPr lang="da-DK" sz="2800" dirty="0">
                <a:solidFill>
                  <a:srgbClr val="000000"/>
                </a:solidFill>
                <a:effectLst/>
                <a:latin typeface="Avenir Book" panose="02000503020000020003" pitchFamily="2" charset="0"/>
                <a:ea typeface="Times New Roman" panose="02020603050405020304" pitchFamily="18" charset="0"/>
                <a:cs typeface="Segoe UI" panose="020B0502040204020203" pitchFamily="34" charset="0"/>
              </a:rPr>
              <a:t>Hvornår evaluerer jeg på, hvordan det er gået?</a:t>
            </a:r>
            <a:r>
              <a:rPr lang="en-DK" sz="2800" dirty="0">
                <a:solidFill>
                  <a:srgbClr val="000000"/>
                </a:solidFill>
                <a:effectLst/>
                <a:latin typeface="Times New Roman" panose="02020603050405020304" pitchFamily="18" charset="0"/>
                <a:ea typeface="Times New Roman" panose="02020603050405020304" pitchFamily="18" charset="0"/>
              </a:rPr>
              <a:t>  </a:t>
            </a:r>
            <a:r>
              <a:rPr lang="en-DK" sz="2800" dirty="0">
                <a:solidFill>
                  <a:srgbClr val="000000"/>
                </a:solidFill>
                <a:effectLst/>
                <a:latin typeface="Avenir Book" panose="02000503020000020003" pitchFamily="2" charset="0"/>
                <a:ea typeface="Times New Roman" panose="02020603050405020304" pitchFamily="18" charset="0"/>
                <a:cs typeface="Segoe UI" panose="020B0502040204020203" pitchFamily="34" charset="0"/>
              </a:rPr>
              <a:t> </a:t>
            </a:r>
            <a:r>
              <a:rPr lang="en-DK" sz="2800" dirty="0">
                <a:solidFill>
                  <a:srgbClr val="000000"/>
                </a:solidFill>
                <a:effectLst/>
                <a:latin typeface="Times New Roman" panose="02020603050405020304" pitchFamily="18" charset="0"/>
                <a:ea typeface="Times New Roman" panose="02020603050405020304" pitchFamily="18" charset="0"/>
              </a:rPr>
              <a:t>  </a:t>
            </a:r>
            <a:r>
              <a:rPr lang="en-DK" sz="2800" dirty="0">
                <a:solidFill>
                  <a:srgbClr val="000000"/>
                </a:solidFill>
                <a:effectLst/>
                <a:latin typeface="Avenir Book" panose="02000503020000020003" pitchFamily="2" charset="0"/>
                <a:ea typeface="Times New Roman" panose="02020603050405020304" pitchFamily="18" charset="0"/>
                <a:cs typeface="Segoe UI" panose="020B0502040204020203" pitchFamily="34" charset="0"/>
              </a:rPr>
              <a:t> </a:t>
            </a:r>
            <a:endParaRPr lang="en-DK" sz="2800" dirty="0">
              <a:effectLst/>
              <a:latin typeface="Times New Roman" panose="02020603050405020304" pitchFamily="18" charset="0"/>
              <a:ea typeface="Times New Roman" panose="02020603050405020304" pitchFamily="18" charset="0"/>
            </a:endParaRPr>
          </a:p>
          <a:p>
            <a:pPr marL="0" indent="0">
              <a:buNone/>
            </a:pPr>
            <a:endParaRPr lang="da-DK" dirty="0"/>
          </a:p>
        </p:txBody>
      </p:sp>
    </p:spTree>
    <p:extLst>
      <p:ext uri="{BB962C8B-B14F-4D97-AF65-F5344CB8AC3E}">
        <p14:creationId xmlns:p14="http://schemas.microsoft.com/office/powerpoint/2010/main" val="33236741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6" id="{A00F3979-A594-8C46-BAEF-2C8746C4657C}" vid="{1FB263D6-3317-AA4B-84AC-F713C0FECBD7}"/>
    </a:ext>
  </a:extLst>
</a:theme>
</file>

<file path=ppt/theme/theme2.xml><?xml version="1.0" encoding="utf-8"?>
<a:theme xmlns:a="http://schemas.openxmlformats.org/drawingml/2006/main" name="Office Theme 2013 - 202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371</TotalTime>
  <Words>1898</Words>
  <Application>Microsoft Macintosh PowerPoint</Application>
  <PresentationFormat>Widescreen</PresentationFormat>
  <Paragraphs>89</Paragraphs>
  <Slides>11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Arial</vt:lpstr>
      <vt:lpstr>Avenir</vt:lpstr>
      <vt:lpstr>Avenir Book</vt:lpstr>
      <vt:lpstr>Calibri</vt:lpstr>
      <vt:lpstr>Calibri Light</vt:lpstr>
      <vt:lpstr>Karla</vt:lpstr>
      <vt:lpstr>Times New Roman</vt:lpstr>
      <vt:lpstr>Office Theme</vt:lpstr>
      <vt:lpstr>Undervisningsmateriale - Sundhed</vt:lpstr>
      <vt:lpstr>Hvad er sundhed?  </vt:lpstr>
      <vt:lpstr>Hvad er fysisk sundhed?</vt:lpstr>
      <vt:lpstr>10 enkle råd der styrker din fysiske sundhed </vt:lpstr>
      <vt:lpstr>Hvad er mental sundhed?</vt:lpstr>
      <vt:lpstr>Hvad understøtter mental sundhed?</vt:lpstr>
      <vt:lpstr>10 vigtige råd til din mentale sundhed</vt:lpstr>
      <vt:lpstr>Hvad er social sundhed?</vt:lpstr>
      <vt:lpstr>Hvad understøtter social sundhed</vt:lpstr>
      <vt:lpstr>Gode råd til din sociale sundhed</vt:lpstr>
      <vt:lpstr>Efterreflektion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Undervisningsmateriale - stress</dc:title>
  <dc:creator>Jesper Peter Rasmussen</dc:creator>
  <cp:lastModifiedBy>Jesper Peter Rasmussen</cp:lastModifiedBy>
  <cp:revision>5</cp:revision>
  <dcterms:created xsi:type="dcterms:W3CDTF">2023-02-23T14:10:09Z</dcterms:created>
  <dcterms:modified xsi:type="dcterms:W3CDTF">2023-02-26T19:19:23Z</dcterms:modified>
</cp:coreProperties>
</file>